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70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798"/>
    <a:srgbClr val="A29E00"/>
    <a:srgbClr val="D18B47"/>
    <a:srgbClr val="F57BA1"/>
    <a:srgbClr val="A1C74D"/>
    <a:srgbClr val="40BEDC"/>
    <a:srgbClr val="FF7F85"/>
    <a:srgbClr val="F9F9F9"/>
    <a:srgbClr val="FFFFFF"/>
    <a:srgbClr val="D6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2E8DB-5D1C-4EC5-9611-5BE78FDE9C2A}" v="15" dt="2021-12-05T22:15:19.020"/>
    <p1510:client id="{32F05C1E-00E6-4C84-B41A-4B445F27520B}" v="1" dt="2021-12-05T18:23:40.852"/>
    <p1510:client id="{8DCD5C4C-F04F-4FB0-B397-C035E2064238}" v="1" dt="2021-12-05T18:36:15.9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 autoAdjust="0"/>
    <p:restoredTop sz="90493" autoAdjust="0"/>
  </p:normalViewPr>
  <p:slideViewPr>
    <p:cSldViewPr snapToGrid="0">
      <p:cViewPr varScale="1">
        <p:scale>
          <a:sx n="97" d="100"/>
          <a:sy n="97" d="100"/>
        </p:scale>
        <p:origin x="7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8DCD5C4C-F04F-4FB0-B397-C035E2064238}"/>
    <pc:docChg chg="custSel addSld delSld modSld">
      <pc:chgData name="Cristian Chilipirea" userId="34ab170da5908fc4" providerId="LiveId" clId="{8DCD5C4C-F04F-4FB0-B397-C035E2064238}" dt="2021-12-05T18:41:56.197" v="44" actId="692"/>
      <pc:docMkLst>
        <pc:docMk/>
      </pc:docMkLst>
      <pc:sldChg chg="add del">
        <pc:chgData name="Cristian Chilipirea" userId="34ab170da5908fc4" providerId="LiveId" clId="{8DCD5C4C-F04F-4FB0-B397-C035E2064238}" dt="2021-12-05T18:36:15.892" v="1"/>
        <pc:sldMkLst>
          <pc:docMk/>
          <pc:sldMk cId="3711501159" sldId="2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8884581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62328680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1821817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14310391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64889999" sldId="26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248134362" sldId="2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14461172" sldId="26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87272412" sldId="2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40988120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76779498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166761" sldId="2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11291041" sldId="27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8842685" sldId="2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55244207" sldId="27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45044538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788019155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00878553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039800372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339136899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55877245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4517368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92428594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5723654" sldId="2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63809330" sldId="27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8445565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55607172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34523758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4496817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732434250" sldId="29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76589264" sldId="29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55574039" sldId="50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15323488" sldId="50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29401943" sldId="50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49031000" sldId="50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83423415" sldId="50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55380904" sldId="50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56625898" sldId="50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328713445" sldId="51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606503679" sldId="51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29882827" sldId="5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702357084" sldId="5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711585" sldId="5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84312243" sldId="5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52373541" sldId="5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09736907" sldId="5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62036694" sldId="51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39739399" sldId="51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77263675" sldId="52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03721719" sldId="5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99754023" sldId="52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23260496" sldId="52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98391" sldId="5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473667578" sldId="52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49499167" sldId="52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81368535" sldId="52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3775697" sldId="52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03102865" sldId="52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36947007" sldId="53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004580589" sldId="53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226790709" sldId="53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0165939" sldId="53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723748054" sldId="53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61928912" sldId="53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9887189" sldId="53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5158635" sldId="53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01384152" sldId="53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1821817" sldId="54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53719498" sldId="54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89919542" sldId="54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55229344" sldId="54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70553406" sldId="54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40638220" sldId="54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38654558" sldId="54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145458" sldId="54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511660962" sldId="54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67481836" sldId="54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37895039" sldId="55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999959125" sldId="55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48688722" sldId="55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092498339" sldId="55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7496057" sldId="55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03603530" sldId="55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84015368" sldId="55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68273373" sldId="55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556759" sldId="55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53400247" sldId="55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34838317" sldId="56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8230184" sldId="56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7021838" sldId="56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84881158" sldId="5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03190427" sldId="58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901106458" sldId="6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30987625" sldId="6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11857455" sldId="6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40136957" sldId="6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15472056" sldId="6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10540716" sldId="6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44518442" sldId="61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72514228" sldId="76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83307741" sldId="7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1488878" sldId="76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732023461" sldId="7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92729846" sldId="7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436414091" sldId="7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58157984" sldId="77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1708770" sldId="7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98621795" sldId="7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2668184" sldId="7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39548390" sldId="77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863364265" sldId="7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8880282" sldId="77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61619958" sldId="7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13155578" sldId="7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439070489" sldId="77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4515655" sldId="78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43328887" sldId="78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77195058" sldId="78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77887972" sldId="78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7627931" sldId="78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13611943" sldId="78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10604124" sldId="78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16242713" sldId="78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47030118" sldId="78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0857692" sldId="78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64339110" sldId="79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66671182" sldId="79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672270" sldId="79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1705916" sldId="79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4757335" sldId="79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58734367" sldId="795"/>
        </pc:sldMkLst>
      </pc:sldChg>
      <pc:sldChg chg="modSp add mod">
        <pc:chgData name="Cristian Chilipirea" userId="34ab170da5908fc4" providerId="LiveId" clId="{8DCD5C4C-F04F-4FB0-B397-C035E2064238}" dt="2021-12-05T18:37:47.997" v="21" actId="207"/>
        <pc:sldMkLst>
          <pc:docMk/>
          <pc:sldMk cId="2299385922" sldId="796"/>
        </pc:sldMkLst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9:24.454" v="27" actId="692"/>
        <pc:sldMkLst>
          <pc:docMk/>
          <pc:sldMk cId="471337282" sldId="798"/>
        </pc:sldMkLst>
        <pc:spChg chg="mod">
          <ac:chgData name="Cristian Chilipirea" userId="34ab170da5908fc4" providerId="LiveId" clId="{8DCD5C4C-F04F-4FB0-B397-C035E2064238}" dt="2021-12-05T18:36:16.155" v="6" actId="27636"/>
          <ac:spMkLst>
            <pc:docMk/>
            <pc:sldMk cId="471337282" sldId="798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88" creationId="{00000000-0000-0000-0000-000000000000}"/>
          </ac:spMkLst>
        </pc:sp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6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9:57.534" v="30" actId="692"/>
        <pc:sldMkLst>
          <pc:docMk/>
          <pc:sldMk cId="4196060734" sldId="799"/>
        </pc:sldMkLst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88" creationId="{00000000-0000-0000-0000-000000000000}"/>
          </ac:spMkLst>
        </pc:spChg>
        <pc:picChg chg="ord">
          <ac:chgData name="Cristian Chilipirea" userId="34ab170da5908fc4" providerId="LiveId" clId="{8DCD5C4C-F04F-4FB0-B397-C035E2064238}" dt="2021-12-05T18:39:49.094" v="29" actId="167"/>
          <ac:picMkLst>
            <pc:docMk/>
            <pc:sldMk cId="4196060734" sldId="799"/>
            <ac:picMk id="6" creationId="{BAECD591-295E-4C9B-9341-020284898606}"/>
          </ac:picMkLst>
        </pc:pic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21.196" v="32" actId="692"/>
        <pc:sldMkLst>
          <pc:docMk/>
          <pc:sldMk cId="1723796821" sldId="800"/>
        </pc:sldMkLst>
        <pc:spChg chg="mod">
          <ac:chgData name="Cristian Chilipirea" userId="34ab170da5908fc4" providerId="LiveId" clId="{8DCD5C4C-F04F-4FB0-B397-C035E2064238}" dt="2021-12-05T18:36:16.159" v="7" actId="27636"/>
          <ac:spMkLst>
            <pc:docMk/>
            <pc:sldMk cId="1723796821" sldId="800"/>
            <ac:spMk id="153" creationId="{AE16ED27-D456-4B39-8378-2E9D7AE87BDE}"/>
          </ac:spMkLst>
        </pc:spChg>
        <pc:picChg chg="ord">
          <ac:chgData name="Cristian Chilipirea" userId="34ab170da5908fc4" providerId="LiveId" clId="{8DCD5C4C-F04F-4FB0-B397-C035E2064238}" dt="2021-12-05T18:40:12.429" v="31" actId="167"/>
          <ac:picMkLst>
            <pc:docMk/>
            <pc:sldMk cId="1723796821" sldId="800"/>
            <ac:picMk id="9" creationId="{E60F1E5F-06F5-4B88-A710-FA3703426AE8}"/>
          </ac:picMkLst>
        </pc:pic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8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43.584" v="34" actId="692"/>
        <pc:sldMkLst>
          <pc:docMk/>
          <pc:sldMk cId="3106192735" sldId="801"/>
        </pc:sldMkLst>
        <pc:spChg chg="mod">
          <ac:chgData name="Cristian Chilipirea" userId="34ab170da5908fc4" providerId="LiveId" clId="{8DCD5C4C-F04F-4FB0-B397-C035E2064238}" dt="2021-12-05T18:36:16.162" v="8" actId="27636"/>
          <ac:spMkLst>
            <pc:docMk/>
            <pc:sldMk cId="3106192735" sldId="80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37.821" v="33" actId="167"/>
          <ac:picMkLst>
            <pc:docMk/>
            <pc:sldMk cId="3106192735" sldId="80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46.281" v="42" actId="692"/>
        <pc:sldMkLst>
          <pc:docMk/>
          <pc:sldMk cId="1993591883" sldId="802"/>
        </pc:sldMkLst>
        <pc:spChg chg="mod">
          <ac:chgData name="Cristian Chilipirea" userId="34ab170da5908fc4" providerId="LiveId" clId="{8DCD5C4C-F04F-4FB0-B397-C035E2064238}" dt="2021-12-05T18:36:16.178" v="12" actId="27636"/>
          <ac:spMkLst>
            <pc:docMk/>
            <pc:sldMk cId="1993591883" sldId="802"/>
            <ac:spMk id="32" creationId="{B969206A-43CF-49EB-858B-A3186A02E890}"/>
          </ac:spMkLst>
        </pc:spChg>
        <pc:picChg chg="ord">
          <ac:chgData name="Cristian Chilipirea" userId="34ab170da5908fc4" providerId="LiveId" clId="{8DCD5C4C-F04F-4FB0-B397-C035E2064238}" dt="2021-12-05T18:41:41.351" v="41" actId="167"/>
          <ac:picMkLst>
            <pc:docMk/>
            <pc:sldMk cId="1993591883" sldId="802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56.197" v="44" actId="692"/>
        <pc:sldMkLst>
          <pc:docMk/>
          <pc:sldMk cId="3721773786" sldId="803"/>
        </pc:sldMkLst>
        <pc:spChg chg="mod">
          <ac:chgData name="Cristian Chilipirea" userId="34ab170da5908fc4" providerId="LiveId" clId="{8DCD5C4C-F04F-4FB0-B397-C035E2064238}" dt="2021-12-05T18:36:16.184" v="13" actId="27636"/>
          <ac:spMkLst>
            <pc:docMk/>
            <pc:sldMk cId="3721773786" sldId="803"/>
            <ac:spMk id="32" creationId="{96A1CFE2-72F8-4D91-B4F2-39B1F57F3647}"/>
          </ac:spMkLst>
        </pc:spChg>
        <pc:picChg chg="ord">
          <ac:chgData name="Cristian Chilipirea" userId="34ab170da5908fc4" providerId="LiveId" clId="{8DCD5C4C-F04F-4FB0-B397-C035E2064238}" dt="2021-12-05T18:41:50.700" v="43" actId="167"/>
          <ac:picMkLst>
            <pc:docMk/>
            <pc:sldMk cId="3721773786" sldId="803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8:29.657" v="25" actId="207"/>
        <pc:sldMkLst>
          <pc:docMk/>
          <pc:sldMk cId="1084832771" sldId="804"/>
        </pc:sldMkLst>
        <pc:spChg chg="mod">
          <ac:chgData name="Cristian Chilipirea" userId="34ab170da5908fc4" providerId="LiveId" clId="{8DCD5C4C-F04F-4FB0-B397-C035E2064238}" dt="2021-12-05T18:36:16.149" v="5" actId="27636"/>
          <ac:spMkLst>
            <pc:docMk/>
            <pc:sldMk cId="1084832771" sldId="804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06.660" v="22" actId="207"/>
        <pc:sldMkLst>
          <pc:docMk/>
          <pc:sldMk cId="3304847529" sldId="805"/>
        </pc:sldMkLst>
        <pc:spChg chg="mod">
          <ac:chgData name="Cristian Chilipirea" userId="34ab170da5908fc4" providerId="LiveId" clId="{8DCD5C4C-F04F-4FB0-B397-C035E2064238}" dt="2021-12-05T18:36:16.134" v="2" actId="27636"/>
          <ac:spMkLst>
            <pc:docMk/>
            <pc:sldMk cId="3304847529" sldId="805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3.535" v="23" actId="207"/>
        <pc:sldMkLst>
          <pc:docMk/>
          <pc:sldMk cId="2478920406" sldId="806"/>
        </pc:sldMkLst>
        <pc:spChg chg="mod">
          <ac:chgData name="Cristian Chilipirea" userId="34ab170da5908fc4" providerId="LiveId" clId="{8DCD5C4C-F04F-4FB0-B397-C035E2064238}" dt="2021-12-05T18:36:16.140" v="3" actId="27636"/>
          <ac:spMkLst>
            <pc:docMk/>
            <pc:sldMk cId="2478920406" sldId="806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3.535" v="23" actId="207"/>
          <ac:spMkLst>
            <pc:docMk/>
            <pc:sldMk cId="2478920406" sldId="806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9.075" v="24" actId="207"/>
        <pc:sldMkLst>
          <pc:docMk/>
          <pc:sldMk cId="557902912" sldId="807"/>
        </pc:sldMkLst>
        <pc:spChg chg="mod">
          <ac:chgData name="Cristian Chilipirea" userId="34ab170da5908fc4" providerId="LiveId" clId="{8DCD5C4C-F04F-4FB0-B397-C035E2064238}" dt="2021-12-05T18:36:16.144" v="4" actId="27636"/>
          <ac:spMkLst>
            <pc:docMk/>
            <pc:sldMk cId="557902912" sldId="807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9.075" v="24" actId="207"/>
          <ac:spMkLst>
            <pc:docMk/>
            <pc:sldMk cId="557902912" sldId="807"/>
            <ac:spMk id="61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94503487" sldId="808"/>
        </pc:sldMkLst>
      </pc:sldChg>
      <pc:sldChg chg="modSp add mod">
        <pc:chgData name="Cristian Chilipirea" userId="34ab170da5908fc4" providerId="LiveId" clId="{8DCD5C4C-F04F-4FB0-B397-C035E2064238}" dt="2021-12-05T18:41:01.102" v="36" actId="692"/>
        <pc:sldMkLst>
          <pc:docMk/>
          <pc:sldMk cId="1037186801" sldId="809"/>
        </pc:sldMkLst>
        <pc:spChg chg="mod">
          <ac:chgData name="Cristian Chilipirea" userId="34ab170da5908fc4" providerId="LiveId" clId="{8DCD5C4C-F04F-4FB0-B397-C035E2064238}" dt="2021-12-05T18:36:16.167" v="9" actId="27636"/>
          <ac:spMkLst>
            <pc:docMk/>
            <pc:sldMk cId="1037186801" sldId="809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54.810" v="35" actId="167"/>
          <ac:picMkLst>
            <pc:docMk/>
            <pc:sldMk cId="1037186801" sldId="809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13.911" v="38" actId="692"/>
        <pc:sldMkLst>
          <pc:docMk/>
          <pc:sldMk cId="4035226630" sldId="810"/>
        </pc:sldMkLst>
        <pc:spChg chg="mod">
          <ac:chgData name="Cristian Chilipirea" userId="34ab170da5908fc4" providerId="LiveId" clId="{8DCD5C4C-F04F-4FB0-B397-C035E2064238}" dt="2021-12-05T18:36:16.171" v="10" actId="27636"/>
          <ac:spMkLst>
            <pc:docMk/>
            <pc:sldMk cId="4035226630" sldId="810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08.856" v="37" actId="167"/>
          <ac:picMkLst>
            <pc:docMk/>
            <pc:sldMk cId="4035226630" sldId="810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31.648" v="40" actId="692"/>
        <pc:sldMkLst>
          <pc:docMk/>
          <pc:sldMk cId="4049845963" sldId="811"/>
        </pc:sldMkLst>
        <pc:spChg chg="mod">
          <ac:chgData name="Cristian Chilipirea" userId="34ab170da5908fc4" providerId="LiveId" clId="{8DCD5C4C-F04F-4FB0-B397-C035E2064238}" dt="2021-12-05T18:36:16.174" v="11" actId="27636"/>
          <ac:spMkLst>
            <pc:docMk/>
            <pc:sldMk cId="4049845963" sldId="81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26.529" v="39" actId="167"/>
          <ac:picMkLst>
            <pc:docMk/>
            <pc:sldMk cId="4049845963" sldId="81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6:16.196" v="14" actId="27636"/>
        <pc:sldMkLst>
          <pc:docMk/>
          <pc:sldMk cId="3396808158" sldId="812"/>
        </pc:sldMkLst>
        <pc:spChg chg="mod">
          <ac:chgData name="Cristian Chilipirea" userId="34ab170da5908fc4" providerId="LiveId" clId="{8DCD5C4C-F04F-4FB0-B397-C035E2064238}" dt="2021-12-05T18:36:16.196" v="14" actId="27636"/>
          <ac:spMkLst>
            <pc:docMk/>
            <pc:sldMk cId="3396808158" sldId="81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2" v="15" actId="27636"/>
        <pc:sldMkLst>
          <pc:docMk/>
          <pc:sldMk cId="1594425672" sldId="813"/>
        </pc:sldMkLst>
        <pc:spChg chg="mod">
          <ac:chgData name="Cristian Chilipirea" userId="34ab170da5908fc4" providerId="LiveId" clId="{8DCD5C4C-F04F-4FB0-B397-C035E2064238}" dt="2021-12-05T18:36:16.202" v="15" actId="27636"/>
          <ac:spMkLst>
            <pc:docMk/>
            <pc:sldMk cId="1594425672" sldId="81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7" v="16" actId="27636"/>
        <pc:sldMkLst>
          <pc:docMk/>
          <pc:sldMk cId="2855144454" sldId="814"/>
        </pc:sldMkLst>
        <pc:spChg chg="mod">
          <ac:chgData name="Cristian Chilipirea" userId="34ab170da5908fc4" providerId="LiveId" clId="{8DCD5C4C-F04F-4FB0-B397-C035E2064238}" dt="2021-12-05T18:36:16.207" v="16" actId="27636"/>
          <ac:spMkLst>
            <pc:docMk/>
            <pc:sldMk cId="2855144454" sldId="814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5331921" sldId="815"/>
        </pc:sldMkLst>
      </pc:sldChg>
      <pc:sldChg chg="modSp add mod">
        <pc:chgData name="Cristian Chilipirea" userId="34ab170da5908fc4" providerId="LiveId" clId="{8DCD5C4C-F04F-4FB0-B397-C035E2064238}" dt="2021-12-05T18:36:16.212" v="17" actId="27636"/>
        <pc:sldMkLst>
          <pc:docMk/>
          <pc:sldMk cId="1957568503" sldId="816"/>
        </pc:sldMkLst>
        <pc:spChg chg="mod">
          <ac:chgData name="Cristian Chilipirea" userId="34ab170da5908fc4" providerId="LiveId" clId="{8DCD5C4C-F04F-4FB0-B397-C035E2064238}" dt="2021-12-05T18:36:16.212" v="17" actId="27636"/>
          <ac:spMkLst>
            <pc:docMk/>
            <pc:sldMk cId="1957568503" sldId="81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17" v="18" actId="27636"/>
        <pc:sldMkLst>
          <pc:docMk/>
          <pc:sldMk cId="140160895" sldId="817"/>
        </pc:sldMkLst>
        <pc:spChg chg="mod">
          <ac:chgData name="Cristian Chilipirea" userId="34ab170da5908fc4" providerId="LiveId" clId="{8DCD5C4C-F04F-4FB0-B397-C035E2064238}" dt="2021-12-05T18:36:16.217" v="18" actId="27636"/>
          <ac:spMkLst>
            <pc:docMk/>
            <pc:sldMk cId="140160895" sldId="81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1" v="19" actId="27636"/>
        <pc:sldMkLst>
          <pc:docMk/>
          <pc:sldMk cId="367789568" sldId="818"/>
        </pc:sldMkLst>
        <pc:spChg chg="mod">
          <ac:chgData name="Cristian Chilipirea" userId="34ab170da5908fc4" providerId="LiveId" clId="{8DCD5C4C-F04F-4FB0-B397-C035E2064238}" dt="2021-12-05T18:36:16.221" v="19" actId="27636"/>
          <ac:spMkLst>
            <pc:docMk/>
            <pc:sldMk cId="367789568" sldId="81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6" v="20" actId="27636"/>
        <pc:sldMkLst>
          <pc:docMk/>
          <pc:sldMk cId="864003481" sldId="819"/>
        </pc:sldMkLst>
        <pc:spChg chg="mod">
          <ac:chgData name="Cristian Chilipirea" userId="34ab170da5908fc4" providerId="LiveId" clId="{8DCD5C4C-F04F-4FB0-B397-C035E2064238}" dt="2021-12-05T18:36:16.226" v="20" actId="27636"/>
          <ac:spMkLst>
            <pc:docMk/>
            <pc:sldMk cId="864003481" sldId="819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553983671" sldId="82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939310" sldId="8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17693096" sldId="84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52006900" sldId="84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28139549" sldId="84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24543545" sldId="84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978598592" sldId="850"/>
        </pc:sldMkLst>
      </pc:sldChg>
      <pc:sldMasterChg chg="delSldLayout">
        <pc:chgData name="Cristian Chilipirea" userId="34ab170da5908fc4" providerId="LiveId" clId="{8DCD5C4C-F04F-4FB0-B397-C035E2064238}" dt="2021-12-05T18:33:02.575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129544598" sldId="214748366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653918461" sldId="214748366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16748986" sldId="214748366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22224344" sldId="214748366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3319772" sldId="214748366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03339170" sldId="214748366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975602033" sldId="214748366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93164205" sldId="214748366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307157226" sldId="214748366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31785295" sldId="214748366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8414835" sldId="214748367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36610059" sldId="214748367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290028024" sldId="214748367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30097590" sldId="214748367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901336878" sldId="214748367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30175749" sldId="214748367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63744273" sldId="214748367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696922075" sldId="214748367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77227339" sldId="214748367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93593948" sldId="214748367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726754475" sldId="214748368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2937845" sldId="214748368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6036389" sldId="214748368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066897452" sldId="214748368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96930813" sldId="214748368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48856205" sldId="214748368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15230395" sldId="214748368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890896791" sldId="214748368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36688817" sldId="214748368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74293559" sldId="214748368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0611233" sldId="214748369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4132377" sldId="214748369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13573169" sldId="214748369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80084178" sldId="214748369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43677071" sldId="214748369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15238364" sldId="214748369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82185057" sldId="214748369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92464492" sldId="214748369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89439854" sldId="214748369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4321456" sldId="214748369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72086504" sldId="214748370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42188456" sldId="214748370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549053250" sldId="214748370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88878191" sldId="214748370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74137845" sldId="214748370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4652127" sldId="214748370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7724633" sldId="214748370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09220611" sldId="214748370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2629162" sldId="214748370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21599271" sldId="214748370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75065303" sldId="214748371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19775471" sldId="214748371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15833222" sldId="214748371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08481587" sldId="214748371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88205284" sldId="214748371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04445803" sldId="214748371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67495051" sldId="214748371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8009362" sldId="214748371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5174274" sldId="214748371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85028734" sldId="2147483719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32F05C1E-00E6-4C84-B41A-4B445F27520B}"/>
    <pc:docChg chg="custSel addSld delSld modSld sldOrd">
      <pc:chgData name="Cristian Chilipirea" userId="34ab170da5908fc4" providerId="LiveId" clId="{32F05C1E-00E6-4C84-B41A-4B445F27520B}" dt="2021-12-05T18:27:51.109" v="78" actId="680"/>
      <pc:docMkLst>
        <pc:docMk/>
      </pc:docMkLst>
      <pc:sldChg chg="modSp mod">
        <pc:chgData name="Cristian Chilipirea" userId="34ab170da5908fc4" providerId="LiveId" clId="{32F05C1E-00E6-4C84-B41A-4B445F27520B}" dt="2021-12-05T18:22:34.995" v="8" actId="20577"/>
        <pc:sldMkLst>
          <pc:docMk/>
          <pc:sldMk cId="736295071" sldId="256"/>
        </pc:sldMkLst>
        <pc:spChg chg="mod">
          <ac:chgData name="Cristian Chilipirea" userId="34ab170da5908fc4" providerId="LiveId" clId="{32F05C1E-00E6-4C84-B41A-4B445F27520B}" dt="2021-12-05T18:22:34.995" v="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">
        <pc:chgData name="Cristian Chilipirea" userId="34ab170da5908fc4" providerId="LiveId" clId="{32F05C1E-00E6-4C84-B41A-4B445F27520B}" dt="2021-12-05T18:23:45.390" v="13" actId="120"/>
        <pc:sldMkLst>
          <pc:docMk/>
          <pc:sldMk cId="3711501159" sldId="265"/>
        </pc:sldMkLst>
        <pc:spChg chg="mod">
          <ac:chgData name="Cristian Chilipirea" userId="34ab170da5908fc4" providerId="LiveId" clId="{32F05C1E-00E6-4C84-B41A-4B445F27520B}" dt="2021-12-05T18:23:45.390" v="13" actId="120"/>
          <ac:spMkLst>
            <pc:docMk/>
            <pc:sldMk cId="3711501159" sldId="265"/>
            <ac:spMk id="2" creationId="{B802600E-10CE-46C8-85BB-46497176F3EA}"/>
          </ac:spMkLst>
        </pc:spChg>
      </pc:sldChg>
      <pc:sldChg chg="modSp add mod">
        <pc:chgData name="Cristian Chilipirea" userId="34ab170da5908fc4" providerId="LiveId" clId="{32F05C1E-00E6-4C84-B41A-4B445F27520B}" dt="2021-12-05T18:23:51.883" v="14" actId="120"/>
        <pc:sldMkLst>
          <pc:docMk/>
          <pc:sldMk cId="4062328680" sldId="266"/>
        </pc:sldMkLst>
        <pc:spChg chg="mod">
          <ac:chgData name="Cristian Chilipirea" userId="34ab170da5908fc4" providerId="LiveId" clId="{32F05C1E-00E6-4C84-B41A-4B445F27520B}" dt="2021-12-05T18:23:51.883" v="14" actId="120"/>
          <ac:spMkLst>
            <pc:docMk/>
            <pc:sldMk cId="4062328680" sldId="266"/>
            <ac:spMk id="2" creationId="{DE6BA17A-D75C-4D81-B9EA-5ABC2C0F553A}"/>
          </ac:spMkLst>
        </pc:spChg>
      </pc:sldChg>
      <pc:sldChg chg="modSp add mod">
        <pc:chgData name="Cristian Chilipirea" userId="34ab170da5908fc4" providerId="LiveId" clId="{32F05C1E-00E6-4C84-B41A-4B445F27520B}" dt="2021-12-05T18:23:55.548" v="15" actId="120"/>
        <pc:sldMkLst>
          <pc:docMk/>
          <pc:sldMk cId="351821817" sldId="267"/>
        </pc:sldMkLst>
        <pc:spChg chg="mod">
          <ac:chgData name="Cristian Chilipirea" userId="34ab170da5908fc4" providerId="LiveId" clId="{32F05C1E-00E6-4C84-B41A-4B445F27520B}" dt="2021-12-05T18:23:55.548" v="15" actId="120"/>
          <ac:spMkLst>
            <pc:docMk/>
            <pc:sldMk cId="351821817" sldId="267"/>
            <ac:spMk id="2" creationId="{1794AAE0-D31F-4296-86D5-43D66DD9C4D0}"/>
          </ac:spMkLst>
        </pc:spChg>
      </pc:sldChg>
      <pc:sldChg chg="modSp add mod">
        <pc:chgData name="Cristian Chilipirea" userId="34ab170da5908fc4" providerId="LiveId" clId="{32F05C1E-00E6-4C84-B41A-4B445F27520B}" dt="2021-12-05T18:23:58.338" v="16" actId="120"/>
        <pc:sldMkLst>
          <pc:docMk/>
          <pc:sldMk cId="2248134362" sldId="268"/>
        </pc:sldMkLst>
        <pc:spChg chg="mod">
          <ac:chgData name="Cristian Chilipirea" userId="34ab170da5908fc4" providerId="LiveId" clId="{32F05C1E-00E6-4C84-B41A-4B445F27520B}" dt="2021-12-05T18:23:58.338" v="16" actId="120"/>
          <ac:spMkLst>
            <pc:docMk/>
            <pc:sldMk cId="2248134362" sldId="268"/>
            <ac:spMk id="2" creationId="{8F2CC23B-6418-4656-A573-B61A09FCEEEA}"/>
          </ac:spMkLst>
        </pc:spChg>
      </pc:sldChg>
      <pc:sldChg chg="modSp add mod">
        <pc:chgData name="Cristian Chilipirea" userId="34ab170da5908fc4" providerId="LiveId" clId="{32F05C1E-00E6-4C84-B41A-4B445F27520B}" dt="2021-12-05T18:24:03.607" v="17" actId="120"/>
        <pc:sldMkLst>
          <pc:docMk/>
          <pc:sldMk cId="3387272412" sldId="269"/>
        </pc:sldMkLst>
        <pc:spChg chg="mod">
          <ac:chgData name="Cristian Chilipirea" userId="34ab170da5908fc4" providerId="LiveId" clId="{32F05C1E-00E6-4C84-B41A-4B445F27520B}" dt="2021-12-05T18:24:03.607" v="17" actId="120"/>
          <ac:spMkLst>
            <pc:docMk/>
            <pc:sldMk cId="3387272412" sldId="269"/>
            <ac:spMk id="2" creationId="{2F678334-FA4E-47F1-9DD8-67197ED6D841}"/>
          </ac:spMkLst>
        </pc:spChg>
      </pc:sldChg>
      <pc:sldChg chg="modSp add mod">
        <pc:chgData name="Cristian Chilipirea" userId="34ab170da5908fc4" providerId="LiveId" clId="{32F05C1E-00E6-4C84-B41A-4B445F27520B}" dt="2021-12-05T18:24:06.371" v="18" actId="120"/>
        <pc:sldMkLst>
          <pc:docMk/>
          <pc:sldMk cId="3476779498" sldId="270"/>
        </pc:sldMkLst>
        <pc:spChg chg="mod">
          <ac:chgData name="Cristian Chilipirea" userId="34ab170da5908fc4" providerId="LiveId" clId="{32F05C1E-00E6-4C84-B41A-4B445F27520B}" dt="2021-12-05T18:24:06.371" v="18" actId="120"/>
          <ac:spMkLst>
            <pc:docMk/>
            <pc:sldMk cId="3476779498" sldId="270"/>
            <ac:spMk id="2" creationId="{26952D29-C80A-4FCC-9911-A35296CFAC87}"/>
          </ac:spMkLst>
        </pc:spChg>
      </pc:sldChg>
      <pc:sldChg chg="modSp add mod">
        <pc:chgData name="Cristian Chilipirea" userId="34ab170da5908fc4" providerId="LiveId" clId="{32F05C1E-00E6-4C84-B41A-4B445F27520B}" dt="2021-12-05T18:24:09.742" v="19" actId="120"/>
        <pc:sldMkLst>
          <pc:docMk/>
          <pc:sldMk cId="329166761" sldId="271"/>
        </pc:sldMkLst>
        <pc:spChg chg="mod">
          <ac:chgData name="Cristian Chilipirea" userId="34ab170da5908fc4" providerId="LiveId" clId="{32F05C1E-00E6-4C84-B41A-4B445F27520B}" dt="2021-12-05T18:24:09.742" v="19" actId="120"/>
          <ac:spMkLst>
            <pc:docMk/>
            <pc:sldMk cId="329166761" sldId="271"/>
            <ac:spMk id="3" creationId="{AB0170D9-9E76-4C3B-9782-D07F67720CD5}"/>
          </ac:spMkLst>
        </pc:spChg>
      </pc:sldChg>
      <pc:sldChg chg="modSp add mod">
        <pc:chgData name="Cristian Chilipirea" userId="34ab170da5908fc4" providerId="LiveId" clId="{32F05C1E-00E6-4C84-B41A-4B445F27520B}" dt="2021-12-05T18:24:17.355" v="21" actId="120"/>
        <pc:sldMkLst>
          <pc:docMk/>
          <pc:sldMk cId="3298842685" sldId="272"/>
        </pc:sldMkLst>
        <pc:spChg chg="mod">
          <ac:chgData name="Cristian Chilipirea" userId="34ab170da5908fc4" providerId="LiveId" clId="{32F05C1E-00E6-4C84-B41A-4B445F27520B}" dt="2021-12-05T18:24:17.355" v="21" actId="120"/>
          <ac:spMkLst>
            <pc:docMk/>
            <pc:sldMk cId="3298842685" sldId="272"/>
            <ac:spMk id="2" creationId="{285773A9-F1BF-4242-9E1C-0403C6583305}"/>
          </ac:spMkLst>
        </pc:spChg>
      </pc:sldChg>
      <pc:sldChg chg="modSp add mod">
        <pc:chgData name="Cristian Chilipirea" userId="34ab170da5908fc4" providerId="LiveId" clId="{32F05C1E-00E6-4C84-B41A-4B445F27520B}" dt="2021-12-05T18:24:22.809" v="22" actId="120"/>
        <pc:sldMkLst>
          <pc:docMk/>
          <pc:sldMk cId="2745044538" sldId="273"/>
        </pc:sldMkLst>
        <pc:spChg chg="mod">
          <ac:chgData name="Cristian Chilipirea" userId="34ab170da5908fc4" providerId="LiveId" clId="{32F05C1E-00E6-4C84-B41A-4B445F27520B}" dt="2021-12-05T18:24:22.809" v="22" actId="120"/>
          <ac:spMkLst>
            <pc:docMk/>
            <pc:sldMk cId="2745044538" sldId="273"/>
            <ac:spMk id="2" creationId="{8239E05D-548F-4B69-A2E7-61DC62AB9D37}"/>
          </ac:spMkLst>
        </pc:spChg>
      </pc:sldChg>
      <pc:sldChg chg="modSp add mod">
        <pc:chgData name="Cristian Chilipirea" userId="34ab170da5908fc4" providerId="LiveId" clId="{32F05C1E-00E6-4C84-B41A-4B445F27520B}" dt="2021-12-05T18:24:26.031" v="23" actId="120"/>
        <pc:sldMkLst>
          <pc:docMk/>
          <pc:sldMk cId="3039800372" sldId="274"/>
        </pc:sldMkLst>
        <pc:spChg chg="mod">
          <ac:chgData name="Cristian Chilipirea" userId="34ab170da5908fc4" providerId="LiveId" clId="{32F05C1E-00E6-4C84-B41A-4B445F27520B}" dt="2021-12-05T18:24:26.031" v="23" actId="120"/>
          <ac:spMkLst>
            <pc:docMk/>
            <pc:sldMk cId="3039800372" sldId="274"/>
            <ac:spMk id="2" creationId="{5594FA49-8FB8-4800-8BC4-51784BD4A4E3}"/>
          </ac:spMkLst>
        </pc:spChg>
      </pc:sldChg>
      <pc:sldChg chg="modSp add mod">
        <pc:chgData name="Cristian Chilipirea" userId="34ab170da5908fc4" providerId="LiveId" clId="{32F05C1E-00E6-4C84-B41A-4B445F27520B}" dt="2021-12-05T18:24:28.923" v="24" actId="120"/>
        <pc:sldMkLst>
          <pc:docMk/>
          <pc:sldMk cId="1339136899" sldId="275"/>
        </pc:sldMkLst>
        <pc:spChg chg="mod">
          <ac:chgData name="Cristian Chilipirea" userId="34ab170da5908fc4" providerId="LiveId" clId="{32F05C1E-00E6-4C84-B41A-4B445F27520B}" dt="2021-12-05T18:24:28.923" v="24" actId="120"/>
          <ac:spMkLst>
            <pc:docMk/>
            <pc:sldMk cId="1339136899" sldId="275"/>
            <ac:spMk id="2" creationId="{9EC25218-78AC-435E-AD85-68DEE3991A04}"/>
          </ac:spMkLst>
        </pc:spChg>
      </pc:sldChg>
      <pc:sldChg chg="modSp add mod">
        <pc:chgData name="Cristian Chilipirea" userId="34ab170da5908fc4" providerId="LiveId" clId="{32F05C1E-00E6-4C84-B41A-4B445F27520B}" dt="2021-12-05T18:24:31.791" v="25" actId="120"/>
        <pc:sldMkLst>
          <pc:docMk/>
          <pc:sldMk cId="2924285946" sldId="276"/>
        </pc:sldMkLst>
        <pc:spChg chg="mod">
          <ac:chgData name="Cristian Chilipirea" userId="34ab170da5908fc4" providerId="LiveId" clId="{32F05C1E-00E6-4C84-B41A-4B445F27520B}" dt="2021-12-05T18:24:31.791" v="25" actId="120"/>
          <ac:spMkLst>
            <pc:docMk/>
            <pc:sldMk cId="2924285946" sldId="276"/>
            <ac:spMk id="2" creationId="{78926A82-AEA6-413B-B58F-D0AB0E2E5C96}"/>
          </ac:spMkLst>
        </pc:spChg>
      </pc:sldChg>
      <pc:sldChg chg="modSp add mod">
        <pc:chgData name="Cristian Chilipirea" userId="34ab170da5908fc4" providerId="LiveId" clId="{32F05C1E-00E6-4C84-B41A-4B445F27520B}" dt="2021-12-05T18:24:34.961" v="26" actId="120"/>
        <pc:sldMkLst>
          <pc:docMk/>
          <pc:sldMk cId="325723654" sldId="277"/>
        </pc:sldMkLst>
        <pc:spChg chg="mod">
          <ac:chgData name="Cristian Chilipirea" userId="34ab170da5908fc4" providerId="LiveId" clId="{32F05C1E-00E6-4C84-B41A-4B445F27520B}" dt="2021-12-05T18:24:34.961" v="26" actId="120"/>
          <ac:spMkLst>
            <pc:docMk/>
            <pc:sldMk cId="325723654" sldId="277"/>
            <ac:spMk id="2" creationId="{D6C081EB-A064-41B3-A541-34613E6C7E3B}"/>
          </ac:spMkLst>
        </pc:spChg>
      </pc:sldChg>
      <pc:sldChg chg="modSp add mod">
        <pc:chgData name="Cristian Chilipirea" userId="34ab170da5908fc4" providerId="LiveId" clId="{32F05C1E-00E6-4C84-B41A-4B445F27520B}" dt="2021-12-05T18:24:39.060" v="27" actId="120"/>
        <pc:sldMkLst>
          <pc:docMk/>
          <pc:sldMk cId="218445565" sldId="278"/>
        </pc:sldMkLst>
        <pc:spChg chg="mod">
          <ac:chgData name="Cristian Chilipirea" userId="34ab170da5908fc4" providerId="LiveId" clId="{32F05C1E-00E6-4C84-B41A-4B445F27520B}" dt="2021-12-05T18:24:39.060" v="27" actId="120"/>
          <ac:spMkLst>
            <pc:docMk/>
            <pc:sldMk cId="218445565" sldId="278"/>
            <ac:spMk id="2" creationId="{ACE13FC7-4CBE-4432-9533-54E8ECEAE781}"/>
          </ac:spMkLst>
        </pc:spChg>
      </pc:sldChg>
      <pc:sldChg chg="modSp add mod">
        <pc:chgData name="Cristian Chilipirea" userId="34ab170da5908fc4" providerId="LiveId" clId="{32F05C1E-00E6-4C84-B41A-4B445F27520B}" dt="2021-12-05T18:24:42.627" v="28" actId="120"/>
        <pc:sldMkLst>
          <pc:docMk/>
          <pc:sldMk cId="3664496817" sldId="279"/>
        </pc:sldMkLst>
        <pc:spChg chg="mod">
          <ac:chgData name="Cristian Chilipirea" userId="34ab170da5908fc4" providerId="LiveId" clId="{32F05C1E-00E6-4C84-B41A-4B445F27520B}" dt="2021-12-05T18:24:42.627" v="28" actId="120"/>
          <ac:spMkLst>
            <pc:docMk/>
            <pc:sldMk cId="3664496817" sldId="279"/>
            <ac:spMk id="2" creationId="{3B77A151-99DF-4640-AE9F-4394C43E2BA3}"/>
          </ac:spMkLst>
        </pc:spChg>
      </pc:sldChg>
      <pc:sldChg chg="modSp add mod">
        <pc:chgData name="Cristian Chilipirea" userId="34ab170da5908fc4" providerId="LiveId" clId="{32F05C1E-00E6-4C84-B41A-4B445F27520B}" dt="2021-12-05T18:25:51.809" v="49" actId="120"/>
        <pc:sldMkLst>
          <pc:docMk/>
          <pc:sldMk cId="732434250" sldId="298"/>
        </pc:sldMkLst>
        <pc:spChg chg="mod">
          <ac:chgData name="Cristian Chilipirea" userId="34ab170da5908fc4" providerId="LiveId" clId="{32F05C1E-00E6-4C84-B41A-4B445F27520B}" dt="2021-12-05T18:25:51.809" v="49" actId="120"/>
          <ac:spMkLst>
            <pc:docMk/>
            <pc:sldMk cId="732434250" sldId="298"/>
            <ac:spMk id="2" creationId="{1CAB29C6-06D2-4F60-BF93-62F5FF95D3AA}"/>
          </ac:spMkLst>
        </pc:spChg>
      </pc:sldChg>
      <pc:sldChg chg="modSp add mod">
        <pc:chgData name="Cristian Chilipirea" userId="34ab170da5908fc4" providerId="LiveId" clId="{32F05C1E-00E6-4C84-B41A-4B445F27520B}" dt="2021-12-05T18:25:55.011" v="50" actId="120"/>
        <pc:sldMkLst>
          <pc:docMk/>
          <pc:sldMk cId="2176589264" sldId="299"/>
        </pc:sldMkLst>
        <pc:spChg chg="mod">
          <ac:chgData name="Cristian Chilipirea" userId="34ab170da5908fc4" providerId="LiveId" clId="{32F05C1E-00E6-4C84-B41A-4B445F27520B}" dt="2021-12-05T18:25:55.011" v="50" actId="120"/>
          <ac:spMkLst>
            <pc:docMk/>
            <pc:sldMk cId="2176589264" sldId="299"/>
            <ac:spMk id="2" creationId="{F1041AF7-864A-4D27-893E-0FF46CC6C35E}"/>
          </ac:spMkLst>
        </pc:spChg>
      </pc:sldChg>
      <pc:sldChg chg="modSp add mod">
        <pc:chgData name="Cristian Chilipirea" userId="34ab170da5908fc4" providerId="LiveId" clId="{32F05C1E-00E6-4C84-B41A-4B445F27520B}" dt="2021-12-05T18:24:45.741" v="29" actId="120"/>
        <pc:sldMkLst>
          <pc:docMk/>
          <pc:sldMk cId="455574039" sldId="502"/>
        </pc:sldMkLst>
        <pc:spChg chg="mod">
          <ac:chgData name="Cristian Chilipirea" userId="34ab170da5908fc4" providerId="LiveId" clId="{32F05C1E-00E6-4C84-B41A-4B445F27520B}" dt="2021-12-05T18:24:45.741" v="29" actId="120"/>
          <ac:spMkLst>
            <pc:docMk/>
            <pc:sldMk cId="455574039" sldId="502"/>
            <ac:spMk id="2" creationId="{49CD74E9-C18B-427B-8806-603ACFBA71DD}"/>
          </ac:spMkLst>
        </pc:spChg>
      </pc:sldChg>
      <pc:sldChg chg="modSp add mod">
        <pc:chgData name="Cristian Chilipirea" userId="34ab170da5908fc4" providerId="LiveId" clId="{32F05C1E-00E6-4C84-B41A-4B445F27520B}" dt="2021-12-05T18:24:48.466" v="30" actId="120"/>
        <pc:sldMkLst>
          <pc:docMk/>
          <pc:sldMk cId="2115323488" sldId="503"/>
        </pc:sldMkLst>
        <pc:spChg chg="mod">
          <ac:chgData name="Cristian Chilipirea" userId="34ab170da5908fc4" providerId="LiveId" clId="{32F05C1E-00E6-4C84-B41A-4B445F27520B}" dt="2021-12-05T18:24:48.466" v="30" actId="120"/>
          <ac:spMkLst>
            <pc:docMk/>
            <pc:sldMk cId="2115323488" sldId="503"/>
            <ac:spMk id="4" creationId="{52D7BFB4-22DC-4012-B9ED-E0D8F3A86844}"/>
          </ac:spMkLst>
        </pc:spChg>
      </pc:sldChg>
      <pc:sldChg chg="modSp add mod">
        <pc:chgData name="Cristian Chilipirea" userId="34ab170da5908fc4" providerId="LiveId" clId="{32F05C1E-00E6-4C84-B41A-4B445F27520B}" dt="2021-12-05T18:24:57.615" v="33" actId="120"/>
        <pc:sldMkLst>
          <pc:docMk/>
          <pc:sldMk cId="829401943" sldId="505"/>
        </pc:sldMkLst>
        <pc:spChg chg="mod">
          <ac:chgData name="Cristian Chilipirea" userId="34ab170da5908fc4" providerId="LiveId" clId="{32F05C1E-00E6-4C84-B41A-4B445F27520B}" dt="2021-12-05T18:24:57.615" v="33" actId="120"/>
          <ac:spMkLst>
            <pc:docMk/>
            <pc:sldMk cId="829401943" sldId="505"/>
            <ac:spMk id="2" creationId="{1EF00506-B66D-4C86-AC43-705C4DAAB8FC}"/>
          </ac:spMkLst>
        </pc:spChg>
      </pc:sldChg>
      <pc:sldChg chg="modSp add mod">
        <pc:chgData name="Cristian Chilipirea" userId="34ab170da5908fc4" providerId="LiveId" clId="{32F05C1E-00E6-4C84-B41A-4B445F27520B}" dt="2021-12-05T18:25:00.635" v="34" actId="120"/>
        <pc:sldMkLst>
          <pc:docMk/>
          <pc:sldMk cId="4049031000" sldId="506"/>
        </pc:sldMkLst>
        <pc:spChg chg="mod">
          <ac:chgData name="Cristian Chilipirea" userId="34ab170da5908fc4" providerId="LiveId" clId="{32F05C1E-00E6-4C84-B41A-4B445F27520B}" dt="2021-12-05T18:25:00.635" v="34" actId="120"/>
          <ac:spMkLst>
            <pc:docMk/>
            <pc:sldMk cId="4049031000" sldId="506"/>
            <ac:spMk id="2" creationId="{E633505D-C25A-4ED7-8AFC-763555687951}"/>
          </ac:spMkLst>
        </pc:spChg>
      </pc:sldChg>
      <pc:sldChg chg="modSp add mod">
        <pc:chgData name="Cristian Chilipirea" userId="34ab170da5908fc4" providerId="LiveId" clId="{32F05C1E-00E6-4C84-B41A-4B445F27520B}" dt="2021-12-05T18:25:03.715" v="35" actId="120"/>
        <pc:sldMkLst>
          <pc:docMk/>
          <pc:sldMk cId="1583423415" sldId="507"/>
        </pc:sldMkLst>
        <pc:spChg chg="mod">
          <ac:chgData name="Cristian Chilipirea" userId="34ab170da5908fc4" providerId="LiveId" clId="{32F05C1E-00E6-4C84-B41A-4B445F27520B}" dt="2021-12-05T18:25:03.715" v="35" actId="120"/>
          <ac:spMkLst>
            <pc:docMk/>
            <pc:sldMk cId="1583423415" sldId="507"/>
            <ac:spMk id="3" creationId="{973DF7E9-5722-41EB-B129-68D04528AA6F}"/>
          </ac:spMkLst>
        </pc:spChg>
      </pc:sldChg>
      <pc:sldChg chg="modSp add mod">
        <pc:chgData name="Cristian Chilipirea" userId="34ab170da5908fc4" providerId="LiveId" clId="{32F05C1E-00E6-4C84-B41A-4B445F27520B}" dt="2021-12-05T18:25:06.883" v="36" actId="120"/>
        <pc:sldMkLst>
          <pc:docMk/>
          <pc:sldMk cId="655380904" sldId="508"/>
        </pc:sldMkLst>
        <pc:spChg chg="mod">
          <ac:chgData name="Cristian Chilipirea" userId="34ab170da5908fc4" providerId="LiveId" clId="{32F05C1E-00E6-4C84-B41A-4B445F27520B}" dt="2021-12-05T18:25:06.883" v="36" actId="120"/>
          <ac:spMkLst>
            <pc:docMk/>
            <pc:sldMk cId="655380904" sldId="508"/>
            <ac:spMk id="2" creationId="{8A21F206-D79D-4D7D-96B9-5FE88E01096B}"/>
          </ac:spMkLst>
        </pc:spChg>
      </pc:sldChg>
      <pc:sldChg chg="modSp add mod">
        <pc:chgData name="Cristian Chilipirea" userId="34ab170da5908fc4" providerId="LiveId" clId="{32F05C1E-00E6-4C84-B41A-4B445F27520B}" dt="2021-12-05T18:25:13.449" v="37" actId="120"/>
        <pc:sldMkLst>
          <pc:docMk/>
          <pc:sldMk cId="256625898" sldId="509"/>
        </pc:sldMkLst>
        <pc:spChg chg="mod">
          <ac:chgData name="Cristian Chilipirea" userId="34ab170da5908fc4" providerId="LiveId" clId="{32F05C1E-00E6-4C84-B41A-4B445F27520B}" dt="2021-12-05T18:25:13.449" v="37" actId="120"/>
          <ac:spMkLst>
            <pc:docMk/>
            <pc:sldMk cId="256625898" sldId="509"/>
            <ac:spMk id="2" creationId="{36FC4028-0A4D-4DF0-B02C-3CAD2742A578}"/>
          </ac:spMkLst>
        </pc:spChg>
      </pc:sldChg>
      <pc:sldChg chg="modSp add mod">
        <pc:chgData name="Cristian Chilipirea" userId="34ab170da5908fc4" providerId="LiveId" clId="{32F05C1E-00E6-4C84-B41A-4B445F27520B}" dt="2021-12-05T18:25:16.755" v="38" actId="120"/>
        <pc:sldMkLst>
          <pc:docMk/>
          <pc:sldMk cId="2328713445" sldId="510"/>
        </pc:sldMkLst>
        <pc:spChg chg="mod">
          <ac:chgData name="Cristian Chilipirea" userId="34ab170da5908fc4" providerId="LiveId" clId="{32F05C1E-00E6-4C84-B41A-4B445F27520B}" dt="2021-12-05T18:25:16.755" v="38" actId="120"/>
          <ac:spMkLst>
            <pc:docMk/>
            <pc:sldMk cId="2328713445" sldId="510"/>
            <ac:spMk id="2" creationId="{C6CD63FB-D343-4011-85E7-8A8809E79275}"/>
          </ac:spMkLst>
        </pc:spChg>
      </pc:sldChg>
      <pc:sldChg chg="modSp add mod">
        <pc:chgData name="Cristian Chilipirea" userId="34ab170da5908fc4" providerId="LiveId" clId="{32F05C1E-00E6-4C84-B41A-4B445F27520B}" dt="2021-12-05T18:25:19.090" v="39" actId="120"/>
        <pc:sldMkLst>
          <pc:docMk/>
          <pc:sldMk cId="2606503679" sldId="511"/>
        </pc:sldMkLst>
        <pc:spChg chg="mod">
          <ac:chgData name="Cristian Chilipirea" userId="34ab170da5908fc4" providerId="LiveId" clId="{32F05C1E-00E6-4C84-B41A-4B445F27520B}" dt="2021-12-05T18:25:19.090" v="39" actId="120"/>
          <ac:spMkLst>
            <pc:docMk/>
            <pc:sldMk cId="2606503679" sldId="511"/>
            <ac:spMk id="2" creationId="{1C218E1C-55C6-4C60-B53C-669E5D03E667}"/>
          </ac:spMkLst>
        </pc:spChg>
      </pc:sldChg>
      <pc:sldChg chg="modSp add mod">
        <pc:chgData name="Cristian Chilipirea" userId="34ab170da5908fc4" providerId="LiveId" clId="{32F05C1E-00E6-4C84-B41A-4B445F27520B}" dt="2021-12-05T18:25:22.212" v="40" actId="120"/>
        <pc:sldMkLst>
          <pc:docMk/>
          <pc:sldMk cId="4029882827" sldId="512"/>
        </pc:sldMkLst>
        <pc:spChg chg="mod">
          <ac:chgData name="Cristian Chilipirea" userId="34ab170da5908fc4" providerId="LiveId" clId="{32F05C1E-00E6-4C84-B41A-4B445F27520B}" dt="2021-12-05T18:25:22.212" v="40" actId="120"/>
          <ac:spMkLst>
            <pc:docMk/>
            <pc:sldMk cId="4029882827" sldId="512"/>
            <ac:spMk id="2" creationId="{50167208-90F0-42CE-9210-C52068F87469}"/>
          </ac:spMkLst>
        </pc:spChg>
      </pc:sldChg>
      <pc:sldChg chg="modSp add mod">
        <pc:chgData name="Cristian Chilipirea" userId="34ab170da5908fc4" providerId="LiveId" clId="{32F05C1E-00E6-4C84-B41A-4B445F27520B}" dt="2021-12-05T18:25:25.498" v="41" actId="120"/>
        <pc:sldMkLst>
          <pc:docMk/>
          <pc:sldMk cId="3702357084" sldId="513"/>
        </pc:sldMkLst>
        <pc:spChg chg="mod">
          <ac:chgData name="Cristian Chilipirea" userId="34ab170da5908fc4" providerId="LiveId" clId="{32F05C1E-00E6-4C84-B41A-4B445F27520B}" dt="2021-12-05T18:25:25.498" v="41" actId="120"/>
          <ac:spMkLst>
            <pc:docMk/>
            <pc:sldMk cId="3702357084" sldId="513"/>
            <ac:spMk id="2" creationId="{BB9DCC8B-EAF7-4742-A540-59582403D309}"/>
          </ac:spMkLst>
        </pc:spChg>
      </pc:sldChg>
      <pc:sldChg chg="modSp add mod">
        <pc:chgData name="Cristian Chilipirea" userId="34ab170da5908fc4" providerId="LiveId" clId="{32F05C1E-00E6-4C84-B41A-4B445F27520B}" dt="2021-12-05T18:25:29.454" v="42" actId="120"/>
        <pc:sldMkLst>
          <pc:docMk/>
          <pc:sldMk cId="3662711585" sldId="514"/>
        </pc:sldMkLst>
        <pc:spChg chg="mod">
          <ac:chgData name="Cristian Chilipirea" userId="34ab170da5908fc4" providerId="LiveId" clId="{32F05C1E-00E6-4C84-B41A-4B445F27520B}" dt="2021-12-05T18:25:29.454" v="42" actId="120"/>
          <ac:spMkLst>
            <pc:docMk/>
            <pc:sldMk cId="3662711585" sldId="514"/>
            <ac:spMk id="2" creationId="{765A5172-724E-4B83-98BF-083C2A62EE58}"/>
          </ac:spMkLst>
        </pc:spChg>
      </pc:sldChg>
      <pc:sldChg chg="modSp add mod">
        <pc:chgData name="Cristian Chilipirea" userId="34ab170da5908fc4" providerId="LiveId" clId="{32F05C1E-00E6-4C84-B41A-4B445F27520B}" dt="2021-12-05T18:25:33.233" v="43" actId="120"/>
        <pc:sldMkLst>
          <pc:docMk/>
          <pc:sldMk cId="2084312243" sldId="515"/>
        </pc:sldMkLst>
        <pc:spChg chg="mod">
          <ac:chgData name="Cristian Chilipirea" userId="34ab170da5908fc4" providerId="LiveId" clId="{32F05C1E-00E6-4C84-B41A-4B445F27520B}" dt="2021-12-05T18:25:33.233" v="43" actId="120"/>
          <ac:spMkLst>
            <pc:docMk/>
            <pc:sldMk cId="2084312243" sldId="515"/>
            <ac:spMk id="2" creationId="{BAF1A734-6C7C-4AB4-A8A3-B771159A0188}"/>
          </ac:spMkLst>
        </pc:spChg>
      </pc:sldChg>
      <pc:sldChg chg="modSp add mod">
        <pc:chgData name="Cristian Chilipirea" userId="34ab170da5908fc4" providerId="LiveId" clId="{32F05C1E-00E6-4C84-B41A-4B445F27520B}" dt="2021-12-05T18:25:36.685" v="44" actId="120"/>
        <pc:sldMkLst>
          <pc:docMk/>
          <pc:sldMk cId="4152373541" sldId="516"/>
        </pc:sldMkLst>
        <pc:spChg chg="mod">
          <ac:chgData name="Cristian Chilipirea" userId="34ab170da5908fc4" providerId="LiveId" clId="{32F05C1E-00E6-4C84-B41A-4B445F27520B}" dt="2021-12-05T18:25:36.685" v="44" actId="120"/>
          <ac:spMkLst>
            <pc:docMk/>
            <pc:sldMk cId="4152373541" sldId="516"/>
            <ac:spMk id="2" creationId="{A8397C72-7CD8-4209-9CD3-9459BBF36052}"/>
          </ac:spMkLst>
        </pc:spChg>
      </pc:sldChg>
      <pc:sldChg chg="modSp add mod">
        <pc:chgData name="Cristian Chilipirea" userId="34ab170da5908fc4" providerId="LiveId" clId="{32F05C1E-00E6-4C84-B41A-4B445F27520B}" dt="2021-12-05T18:25:39.378" v="45" actId="120"/>
        <pc:sldMkLst>
          <pc:docMk/>
          <pc:sldMk cId="4109736907" sldId="517"/>
        </pc:sldMkLst>
        <pc:spChg chg="mod">
          <ac:chgData name="Cristian Chilipirea" userId="34ab170da5908fc4" providerId="LiveId" clId="{32F05C1E-00E6-4C84-B41A-4B445F27520B}" dt="2021-12-05T18:25:39.378" v="45" actId="120"/>
          <ac:spMkLst>
            <pc:docMk/>
            <pc:sldMk cId="4109736907" sldId="517"/>
            <ac:spMk id="2" creationId="{6B95D31A-2CB2-44C1-8A69-44AE4F7B9AA9}"/>
          </ac:spMkLst>
        </pc:spChg>
      </pc:sldChg>
      <pc:sldChg chg="modSp add mod">
        <pc:chgData name="Cristian Chilipirea" userId="34ab170da5908fc4" providerId="LiveId" clId="{32F05C1E-00E6-4C84-B41A-4B445F27520B}" dt="2021-12-05T18:25:42.630" v="46" actId="120"/>
        <pc:sldMkLst>
          <pc:docMk/>
          <pc:sldMk cId="1662036694" sldId="518"/>
        </pc:sldMkLst>
        <pc:spChg chg="mod">
          <ac:chgData name="Cristian Chilipirea" userId="34ab170da5908fc4" providerId="LiveId" clId="{32F05C1E-00E6-4C84-B41A-4B445F27520B}" dt="2021-12-05T18:25:42.630" v="46" actId="120"/>
          <ac:spMkLst>
            <pc:docMk/>
            <pc:sldMk cId="1662036694" sldId="518"/>
            <ac:spMk id="2" creationId="{7CAC4A88-EEE5-4872-9E2C-311D607C99E0}"/>
          </ac:spMkLst>
        </pc:spChg>
      </pc:sldChg>
      <pc:sldChg chg="modSp add mod">
        <pc:chgData name="Cristian Chilipirea" userId="34ab170da5908fc4" providerId="LiveId" clId="{32F05C1E-00E6-4C84-B41A-4B445F27520B}" dt="2021-12-05T18:25:45.945" v="47" actId="120"/>
        <pc:sldMkLst>
          <pc:docMk/>
          <pc:sldMk cId="3539739399" sldId="519"/>
        </pc:sldMkLst>
        <pc:spChg chg="mod">
          <ac:chgData name="Cristian Chilipirea" userId="34ab170da5908fc4" providerId="LiveId" clId="{32F05C1E-00E6-4C84-B41A-4B445F27520B}" dt="2021-12-05T18:25:45.945" v="47" actId="120"/>
          <ac:spMkLst>
            <pc:docMk/>
            <pc:sldMk cId="3539739399" sldId="519"/>
            <ac:spMk id="2" creationId="{50CFFB9D-C7FE-4F1E-8C8D-73811D00D64A}"/>
          </ac:spMkLst>
        </pc:spChg>
      </pc:sldChg>
      <pc:sldChg chg="modSp add mod">
        <pc:chgData name="Cristian Chilipirea" userId="34ab170da5908fc4" providerId="LiveId" clId="{32F05C1E-00E6-4C84-B41A-4B445F27520B}" dt="2021-12-05T18:25:48.768" v="48" actId="120"/>
        <pc:sldMkLst>
          <pc:docMk/>
          <pc:sldMk cId="677263675" sldId="520"/>
        </pc:sldMkLst>
        <pc:spChg chg="mod">
          <ac:chgData name="Cristian Chilipirea" userId="34ab170da5908fc4" providerId="LiveId" clId="{32F05C1E-00E6-4C84-B41A-4B445F27520B}" dt="2021-12-05T18:25:48.768" v="48" actId="120"/>
          <ac:spMkLst>
            <pc:docMk/>
            <pc:sldMk cId="677263675" sldId="520"/>
            <ac:spMk id="2" creationId="{0630DBA6-59D7-4C21-8B1D-64608A4AE389}"/>
          </ac:spMkLst>
        </pc:spChg>
      </pc:sldChg>
      <pc:sldChg chg="modSp add mod">
        <pc:chgData name="Cristian Chilipirea" userId="34ab170da5908fc4" providerId="LiveId" clId="{32F05C1E-00E6-4C84-B41A-4B445F27520B}" dt="2021-12-05T18:26:15.910" v="54" actId="120"/>
        <pc:sldMkLst>
          <pc:docMk/>
          <pc:sldMk cId="2003721719" sldId="521"/>
        </pc:sldMkLst>
        <pc:spChg chg="mod">
          <ac:chgData name="Cristian Chilipirea" userId="34ab170da5908fc4" providerId="LiveId" clId="{32F05C1E-00E6-4C84-B41A-4B445F27520B}" dt="2021-12-05T18:26:15.910" v="54" actId="120"/>
          <ac:spMkLst>
            <pc:docMk/>
            <pc:sldMk cId="2003721719" sldId="521"/>
            <ac:spMk id="5" creationId="{44B607C4-14F4-451D-939C-B8993841C931}"/>
          </ac:spMkLst>
        </pc:spChg>
      </pc:sldChg>
      <pc:sldChg chg="modSp add mod">
        <pc:chgData name="Cristian Chilipirea" userId="34ab170da5908fc4" providerId="LiveId" clId="{32F05C1E-00E6-4C84-B41A-4B445F27520B}" dt="2021-12-05T18:26:18.445" v="55" actId="120"/>
        <pc:sldMkLst>
          <pc:docMk/>
          <pc:sldMk cId="3399754023" sldId="522"/>
        </pc:sldMkLst>
        <pc:spChg chg="mod">
          <ac:chgData name="Cristian Chilipirea" userId="34ab170da5908fc4" providerId="LiveId" clId="{32F05C1E-00E6-4C84-B41A-4B445F27520B}" dt="2021-12-05T18:26:18.445" v="55" actId="120"/>
          <ac:spMkLst>
            <pc:docMk/>
            <pc:sldMk cId="3399754023" sldId="522"/>
            <ac:spMk id="2" creationId="{BF07E0C2-D29B-4978-9F2A-377ADACA2C09}"/>
          </ac:spMkLst>
        </pc:spChg>
      </pc:sldChg>
      <pc:sldChg chg="modSp add mod">
        <pc:chgData name="Cristian Chilipirea" userId="34ab170da5908fc4" providerId="LiveId" clId="{32F05C1E-00E6-4C84-B41A-4B445F27520B}" dt="2021-12-05T18:26:21.373" v="56" actId="120"/>
        <pc:sldMkLst>
          <pc:docMk/>
          <pc:sldMk cId="1623260496" sldId="523"/>
        </pc:sldMkLst>
        <pc:spChg chg="mod">
          <ac:chgData name="Cristian Chilipirea" userId="34ab170da5908fc4" providerId="LiveId" clId="{32F05C1E-00E6-4C84-B41A-4B445F27520B}" dt="2021-12-05T18:26:21.373" v="56" actId="120"/>
          <ac:spMkLst>
            <pc:docMk/>
            <pc:sldMk cId="1623260496" sldId="523"/>
            <ac:spMk id="2" creationId="{B472DFEA-B6CB-46E6-9F3E-D70199FFBF24}"/>
          </ac:spMkLst>
        </pc:spChg>
      </pc:sldChg>
      <pc:sldChg chg="modSp add mod">
        <pc:chgData name="Cristian Chilipirea" userId="34ab170da5908fc4" providerId="LiveId" clId="{32F05C1E-00E6-4C84-B41A-4B445F27520B}" dt="2021-12-05T18:26:25.014" v="57" actId="120"/>
        <pc:sldMkLst>
          <pc:docMk/>
          <pc:sldMk cId="366298391" sldId="524"/>
        </pc:sldMkLst>
        <pc:spChg chg="mod">
          <ac:chgData name="Cristian Chilipirea" userId="34ab170da5908fc4" providerId="LiveId" clId="{32F05C1E-00E6-4C84-B41A-4B445F27520B}" dt="2021-12-05T18:26:25.014" v="57" actId="120"/>
          <ac:spMkLst>
            <pc:docMk/>
            <pc:sldMk cId="366298391" sldId="524"/>
            <ac:spMk id="2" creationId="{B05D624B-71D2-4A83-8EFB-FD728AD47FC5}"/>
          </ac:spMkLst>
        </pc:spChg>
      </pc:sldChg>
      <pc:sldChg chg="modSp add mod">
        <pc:chgData name="Cristian Chilipirea" userId="34ab170da5908fc4" providerId="LiveId" clId="{32F05C1E-00E6-4C84-B41A-4B445F27520B}" dt="2021-12-05T18:26:28.506" v="58" actId="120"/>
        <pc:sldMkLst>
          <pc:docMk/>
          <pc:sldMk cId="1473667578" sldId="525"/>
        </pc:sldMkLst>
        <pc:spChg chg="mod">
          <ac:chgData name="Cristian Chilipirea" userId="34ab170da5908fc4" providerId="LiveId" clId="{32F05C1E-00E6-4C84-B41A-4B445F27520B}" dt="2021-12-05T18:26:28.506" v="58" actId="120"/>
          <ac:spMkLst>
            <pc:docMk/>
            <pc:sldMk cId="1473667578" sldId="525"/>
            <ac:spMk id="2" creationId="{ED0D84F0-3AC4-40EC-976B-74ECE7E8313C}"/>
          </ac:spMkLst>
        </pc:spChg>
      </pc:sldChg>
      <pc:sldChg chg="modSp add mod">
        <pc:chgData name="Cristian Chilipirea" userId="34ab170da5908fc4" providerId="LiveId" clId="{32F05C1E-00E6-4C84-B41A-4B445F27520B}" dt="2021-12-05T18:26:33.015" v="59" actId="120"/>
        <pc:sldMkLst>
          <pc:docMk/>
          <pc:sldMk cId="849499167" sldId="526"/>
        </pc:sldMkLst>
        <pc:spChg chg="mod">
          <ac:chgData name="Cristian Chilipirea" userId="34ab170da5908fc4" providerId="LiveId" clId="{32F05C1E-00E6-4C84-B41A-4B445F27520B}" dt="2021-12-05T18:26:33.015" v="59" actId="120"/>
          <ac:spMkLst>
            <pc:docMk/>
            <pc:sldMk cId="849499167" sldId="526"/>
            <ac:spMk id="2" creationId="{3DDB1E7E-64C5-46AA-828F-4880ACC2D792}"/>
          </ac:spMkLst>
        </pc:spChg>
      </pc:sldChg>
      <pc:sldChg chg="modSp add mod">
        <pc:chgData name="Cristian Chilipirea" userId="34ab170da5908fc4" providerId="LiveId" clId="{32F05C1E-00E6-4C84-B41A-4B445F27520B}" dt="2021-12-05T18:26:37.095" v="60" actId="120"/>
        <pc:sldMkLst>
          <pc:docMk/>
          <pc:sldMk cId="3681368535" sldId="527"/>
        </pc:sldMkLst>
        <pc:spChg chg="mod">
          <ac:chgData name="Cristian Chilipirea" userId="34ab170da5908fc4" providerId="LiveId" clId="{32F05C1E-00E6-4C84-B41A-4B445F27520B}" dt="2021-12-05T18:26:37.095" v="60" actId="120"/>
          <ac:spMkLst>
            <pc:docMk/>
            <pc:sldMk cId="3681368535" sldId="527"/>
            <ac:spMk id="2" creationId="{86952F66-A9EF-4CB6-8094-B4E08B8B14ED}"/>
          </ac:spMkLst>
        </pc:spChg>
      </pc:sldChg>
      <pc:sldChg chg="modSp add mod">
        <pc:chgData name="Cristian Chilipirea" userId="34ab170da5908fc4" providerId="LiveId" clId="{32F05C1E-00E6-4C84-B41A-4B445F27520B}" dt="2021-12-05T18:26:40.144" v="61" actId="120"/>
        <pc:sldMkLst>
          <pc:docMk/>
          <pc:sldMk cId="323775697" sldId="528"/>
        </pc:sldMkLst>
        <pc:spChg chg="mod">
          <ac:chgData name="Cristian Chilipirea" userId="34ab170da5908fc4" providerId="LiveId" clId="{32F05C1E-00E6-4C84-B41A-4B445F27520B}" dt="2021-12-05T18:26:40.144" v="61" actId="120"/>
          <ac:spMkLst>
            <pc:docMk/>
            <pc:sldMk cId="323775697" sldId="528"/>
            <ac:spMk id="4" creationId="{395B6B68-633F-43EF-93E4-F81E74B059DD}"/>
          </ac:spMkLst>
        </pc:spChg>
      </pc:sldChg>
      <pc:sldChg chg="modSp add mod">
        <pc:chgData name="Cristian Chilipirea" userId="34ab170da5908fc4" providerId="LiveId" clId="{32F05C1E-00E6-4C84-B41A-4B445F27520B}" dt="2021-12-05T18:26:43.059" v="62" actId="120"/>
        <pc:sldMkLst>
          <pc:docMk/>
          <pc:sldMk cId="3803102865" sldId="529"/>
        </pc:sldMkLst>
        <pc:spChg chg="mod">
          <ac:chgData name="Cristian Chilipirea" userId="34ab170da5908fc4" providerId="LiveId" clId="{32F05C1E-00E6-4C84-B41A-4B445F27520B}" dt="2021-12-05T18:26:43.059" v="62" actId="120"/>
          <ac:spMkLst>
            <pc:docMk/>
            <pc:sldMk cId="3803102865" sldId="529"/>
            <ac:spMk id="4" creationId="{9CA9A1BE-B551-46DD-BB69-80C7111CBDA5}"/>
          </ac:spMkLst>
        </pc:spChg>
      </pc:sldChg>
      <pc:sldChg chg="modSp add mod">
        <pc:chgData name="Cristian Chilipirea" userId="34ab170da5908fc4" providerId="LiveId" clId="{32F05C1E-00E6-4C84-B41A-4B445F27520B}" dt="2021-12-05T18:26:46.435" v="63" actId="120"/>
        <pc:sldMkLst>
          <pc:docMk/>
          <pc:sldMk cId="3836947007" sldId="530"/>
        </pc:sldMkLst>
        <pc:spChg chg="mod">
          <ac:chgData name="Cristian Chilipirea" userId="34ab170da5908fc4" providerId="LiveId" clId="{32F05C1E-00E6-4C84-B41A-4B445F27520B}" dt="2021-12-05T18:26:46.435" v="63" actId="120"/>
          <ac:spMkLst>
            <pc:docMk/>
            <pc:sldMk cId="3836947007" sldId="530"/>
            <ac:spMk id="4" creationId="{7E4DD7FC-CC1C-46CA-8B7A-546A36315E79}"/>
          </ac:spMkLst>
        </pc:spChg>
      </pc:sldChg>
      <pc:sldChg chg="modSp add mod">
        <pc:chgData name="Cristian Chilipirea" userId="34ab170da5908fc4" providerId="LiveId" clId="{32F05C1E-00E6-4C84-B41A-4B445F27520B}" dt="2021-12-05T18:26:50.434" v="64" actId="120"/>
        <pc:sldMkLst>
          <pc:docMk/>
          <pc:sldMk cId="1004580589" sldId="531"/>
        </pc:sldMkLst>
        <pc:spChg chg="mod">
          <ac:chgData name="Cristian Chilipirea" userId="34ab170da5908fc4" providerId="LiveId" clId="{32F05C1E-00E6-4C84-B41A-4B445F27520B}" dt="2021-12-05T18:26:50.434" v="64" actId="120"/>
          <ac:spMkLst>
            <pc:docMk/>
            <pc:sldMk cId="1004580589" sldId="531"/>
            <ac:spMk id="4" creationId="{25BC4DA9-922D-47DD-ABC3-778AD411416C}"/>
          </ac:spMkLst>
        </pc:spChg>
      </pc:sldChg>
      <pc:sldChg chg="modSp add mod">
        <pc:chgData name="Cristian Chilipirea" userId="34ab170da5908fc4" providerId="LiveId" clId="{32F05C1E-00E6-4C84-B41A-4B445F27520B}" dt="2021-12-05T18:26:55.711" v="65" actId="120"/>
        <pc:sldMkLst>
          <pc:docMk/>
          <pc:sldMk cId="1226790709" sldId="532"/>
        </pc:sldMkLst>
        <pc:spChg chg="mod">
          <ac:chgData name="Cristian Chilipirea" userId="34ab170da5908fc4" providerId="LiveId" clId="{32F05C1E-00E6-4C84-B41A-4B445F27520B}" dt="2021-12-05T18:26:55.711" v="65" actId="120"/>
          <ac:spMkLst>
            <pc:docMk/>
            <pc:sldMk cId="1226790709" sldId="532"/>
            <ac:spMk id="7" creationId="{24CD504E-FA3A-442B-A719-682DB6CBBEE3}"/>
          </ac:spMkLst>
        </pc:spChg>
      </pc:sldChg>
      <pc:sldChg chg="modSp add mod">
        <pc:chgData name="Cristian Chilipirea" userId="34ab170da5908fc4" providerId="LiveId" clId="{32F05C1E-00E6-4C84-B41A-4B445F27520B}" dt="2021-12-05T18:26:59.107" v="66" actId="120"/>
        <pc:sldMkLst>
          <pc:docMk/>
          <pc:sldMk cId="210165939" sldId="533"/>
        </pc:sldMkLst>
        <pc:spChg chg="mod">
          <ac:chgData name="Cristian Chilipirea" userId="34ab170da5908fc4" providerId="LiveId" clId="{32F05C1E-00E6-4C84-B41A-4B445F27520B}" dt="2021-12-05T18:26:59.107" v="66" actId="120"/>
          <ac:spMkLst>
            <pc:docMk/>
            <pc:sldMk cId="210165939" sldId="533"/>
            <ac:spMk id="7" creationId="{4FB455A5-E8CE-4258-A2EF-1446618D4C31}"/>
          </ac:spMkLst>
        </pc:spChg>
      </pc:sldChg>
      <pc:sldChg chg="modSp add mod">
        <pc:chgData name="Cristian Chilipirea" userId="34ab170da5908fc4" providerId="LiveId" clId="{32F05C1E-00E6-4C84-B41A-4B445F27520B}" dt="2021-12-05T18:27:02.479" v="67" actId="120"/>
        <pc:sldMkLst>
          <pc:docMk/>
          <pc:sldMk cId="1723748054" sldId="534"/>
        </pc:sldMkLst>
        <pc:spChg chg="mod">
          <ac:chgData name="Cristian Chilipirea" userId="34ab170da5908fc4" providerId="LiveId" clId="{32F05C1E-00E6-4C84-B41A-4B445F27520B}" dt="2021-12-05T18:27:02.479" v="67" actId="120"/>
          <ac:spMkLst>
            <pc:docMk/>
            <pc:sldMk cId="1723748054" sldId="534"/>
            <ac:spMk id="2" creationId="{1EFA8B8F-4A03-47F0-B166-0CBA78FA5DD5}"/>
          </ac:spMkLst>
        </pc:spChg>
      </pc:sldChg>
      <pc:sldChg chg="modSp add mod">
        <pc:chgData name="Cristian Chilipirea" userId="34ab170da5908fc4" providerId="LiveId" clId="{32F05C1E-00E6-4C84-B41A-4B445F27520B}" dt="2021-12-05T18:27:05.281" v="68" actId="120"/>
        <pc:sldMkLst>
          <pc:docMk/>
          <pc:sldMk cId="3861928912" sldId="535"/>
        </pc:sldMkLst>
        <pc:spChg chg="mod">
          <ac:chgData name="Cristian Chilipirea" userId="34ab170da5908fc4" providerId="LiveId" clId="{32F05C1E-00E6-4C84-B41A-4B445F27520B}" dt="2021-12-05T18:27:05.281" v="68" actId="120"/>
          <ac:spMkLst>
            <pc:docMk/>
            <pc:sldMk cId="3861928912" sldId="535"/>
            <ac:spMk id="2" creationId="{163EBEFB-E27A-4249-8901-4F655CAE6076}"/>
          </ac:spMkLst>
        </pc:spChg>
      </pc:sldChg>
      <pc:sldChg chg="modSp add mod">
        <pc:chgData name="Cristian Chilipirea" userId="34ab170da5908fc4" providerId="LiveId" clId="{32F05C1E-00E6-4C84-B41A-4B445F27520B}" dt="2021-12-05T18:27:10.742" v="69" actId="120"/>
        <pc:sldMkLst>
          <pc:docMk/>
          <pc:sldMk cId="279887189" sldId="536"/>
        </pc:sldMkLst>
        <pc:spChg chg="mod">
          <ac:chgData name="Cristian Chilipirea" userId="34ab170da5908fc4" providerId="LiveId" clId="{32F05C1E-00E6-4C84-B41A-4B445F27520B}" dt="2021-12-05T18:27:10.742" v="69" actId="120"/>
          <ac:spMkLst>
            <pc:docMk/>
            <pc:sldMk cId="279887189" sldId="536"/>
            <ac:spMk id="2" creationId="{B8BC73E8-E238-4051-ACE4-44F2B073D23D}"/>
          </ac:spMkLst>
        </pc:spChg>
      </pc:sldChg>
      <pc:sldChg chg="modSp add mod">
        <pc:chgData name="Cristian Chilipirea" userId="34ab170da5908fc4" providerId="LiveId" clId="{32F05C1E-00E6-4C84-B41A-4B445F27520B}" dt="2021-12-05T18:24:54.870" v="32" actId="120"/>
        <pc:sldMkLst>
          <pc:docMk/>
          <pc:sldMk cId="3484881158" sldId="570"/>
        </pc:sldMkLst>
        <pc:spChg chg="mod">
          <ac:chgData name="Cristian Chilipirea" userId="34ab170da5908fc4" providerId="LiveId" clId="{32F05C1E-00E6-4C84-B41A-4B445F27520B}" dt="2021-12-05T18:24:54.870" v="32" actId="120"/>
          <ac:spMkLst>
            <pc:docMk/>
            <pc:sldMk cId="3484881158" sldId="570"/>
            <ac:spMk id="5" creationId="{7604418E-56D9-45F0-A778-524740DE31F7}"/>
          </ac:spMkLst>
        </pc:spChg>
      </pc:sldChg>
      <pc:sldChg chg="modSp add mod">
        <pc:chgData name="Cristian Chilipirea" userId="34ab170da5908fc4" providerId="LiveId" clId="{32F05C1E-00E6-4C84-B41A-4B445F27520B}" dt="2021-12-05T18:27:31.999" v="74" actId="120"/>
        <pc:sldMkLst>
          <pc:docMk/>
          <pc:sldMk cId="4003190427" sldId="589"/>
        </pc:sldMkLst>
        <pc:spChg chg="mod">
          <ac:chgData name="Cristian Chilipirea" userId="34ab170da5908fc4" providerId="LiveId" clId="{32F05C1E-00E6-4C84-B41A-4B445F27520B}" dt="2021-12-05T18:27:31.999" v="74" actId="120"/>
          <ac:spMkLst>
            <pc:docMk/>
            <pc:sldMk cId="4003190427" sldId="589"/>
            <ac:spMk id="5" creationId="{B8FE7AE2-C74D-48B6-BFE1-13414CAD77AD}"/>
          </ac:spMkLst>
        </pc:spChg>
      </pc:sldChg>
      <pc:sldChg chg="modSp add mod">
        <pc:chgData name="Cristian Chilipirea" userId="34ab170da5908fc4" providerId="LiveId" clId="{32F05C1E-00E6-4C84-B41A-4B445F27520B}" dt="2021-12-05T18:24:14.314" v="20" actId="120"/>
        <pc:sldMkLst>
          <pc:docMk/>
          <pc:sldMk cId="1901106458" sldId="612"/>
        </pc:sldMkLst>
        <pc:spChg chg="mod">
          <ac:chgData name="Cristian Chilipirea" userId="34ab170da5908fc4" providerId="LiveId" clId="{32F05C1E-00E6-4C84-B41A-4B445F27520B}" dt="2021-12-05T18:24:14.314" v="20" actId="120"/>
          <ac:spMkLst>
            <pc:docMk/>
            <pc:sldMk cId="1901106458" sldId="612"/>
            <ac:spMk id="3" creationId="{83329256-E057-485C-9D53-A3B22A50DDE3}"/>
          </ac:spMkLst>
        </pc:spChg>
      </pc:sldChg>
      <pc:sldChg chg="modSp add mod">
        <pc:chgData name="Cristian Chilipirea" userId="34ab170da5908fc4" providerId="LiveId" clId="{32F05C1E-00E6-4C84-B41A-4B445F27520B}" dt="2021-12-05T18:24:51.490" v="31" actId="120"/>
        <pc:sldMkLst>
          <pc:docMk/>
          <pc:sldMk cId="1530987625" sldId="613"/>
        </pc:sldMkLst>
        <pc:spChg chg="mod">
          <ac:chgData name="Cristian Chilipirea" userId="34ab170da5908fc4" providerId="LiveId" clId="{32F05C1E-00E6-4C84-B41A-4B445F27520B}" dt="2021-12-05T18:24:51.490" v="31" actId="120"/>
          <ac:spMkLst>
            <pc:docMk/>
            <pc:sldMk cId="1530987625" sldId="613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3.941" v="52" actId="120"/>
        <pc:sldMkLst>
          <pc:docMk/>
          <pc:sldMk cId="611857455" sldId="614"/>
        </pc:sldMkLst>
        <pc:spChg chg="mod">
          <ac:chgData name="Cristian Chilipirea" userId="34ab170da5908fc4" providerId="LiveId" clId="{32F05C1E-00E6-4C84-B41A-4B445F27520B}" dt="2021-12-05T18:26:03.941" v="52" actId="120"/>
          <ac:spMkLst>
            <pc:docMk/>
            <pc:sldMk cId="611857455" sldId="614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8.569" v="53" actId="120"/>
        <pc:sldMkLst>
          <pc:docMk/>
          <pc:sldMk cId="3240136957" sldId="615"/>
        </pc:sldMkLst>
        <pc:spChg chg="mod">
          <ac:chgData name="Cristian Chilipirea" userId="34ab170da5908fc4" providerId="LiveId" clId="{32F05C1E-00E6-4C84-B41A-4B445F27520B}" dt="2021-12-05T18:26:08.569" v="53" actId="120"/>
          <ac:spMkLst>
            <pc:docMk/>
            <pc:sldMk cId="3240136957" sldId="615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3:40.930" v="11" actId="27636"/>
          <ac:spMkLst>
            <pc:docMk/>
            <pc:sldMk cId="3240136957" sldId="615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32F05C1E-00E6-4C84-B41A-4B445F27520B}" dt="2021-12-05T18:25:59.832" v="51" actId="120"/>
        <pc:sldMkLst>
          <pc:docMk/>
          <pc:sldMk cId="3215472056" sldId="616"/>
        </pc:sldMkLst>
        <pc:spChg chg="mod">
          <ac:chgData name="Cristian Chilipirea" userId="34ab170da5908fc4" providerId="LiveId" clId="{32F05C1E-00E6-4C84-B41A-4B445F27520B}" dt="2021-12-05T18:25:59.832" v="51" actId="120"/>
          <ac:spMkLst>
            <pc:docMk/>
            <pc:sldMk cId="3215472056" sldId="616"/>
            <ac:spMk id="3" creationId="{EE81BF03-D868-4F90-AC10-9F87C344777F}"/>
          </ac:spMkLst>
        </pc:spChg>
      </pc:sldChg>
      <pc:sldChg chg="modSp add mod">
        <pc:chgData name="Cristian Chilipirea" userId="34ab170da5908fc4" providerId="LiveId" clId="{32F05C1E-00E6-4C84-B41A-4B445F27520B}" dt="2021-12-05T18:27:13.841" v="70" actId="120"/>
        <pc:sldMkLst>
          <pc:docMk/>
          <pc:sldMk cId="2010540716" sldId="617"/>
        </pc:sldMkLst>
        <pc:spChg chg="mod">
          <ac:chgData name="Cristian Chilipirea" userId="34ab170da5908fc4" providerId="LiveId" clId="{32F05C1E-00E6-4C84-B41A-4B445F27520B}" dt="2021-12-05T18:27:13.841" v="70" actId="120"/>
          <ac:spMkLst>
            <pc:docMk/>
            <pc:sldMk cId="2010540716" sldId="617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7:28.603" v="73" actId="120"/>
        <pc:sldMkLst>
          <pc:docMk/>
          <pc:sldMk cId="544518442" sldId="618"/>
        </pc:sldMkLst>
        <pc:spChg chg="mod">
          <ac:chgData name="Cristian Chilipirea" userId="34ab170da5908fc4" providerId="LiveId" clId="{32F05C1E-00E6-4C84-B41A-4B445F27520B}" dt="2021-12-05T18:27:28.603" v="73" actId="120"/>
          <ac:spMkLst>
            <pc:docMk/>
            <pc:sldMk cId="544518442" sldId="618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7:25.492" v="72" actId="14100"/>
          <ac:spMkLst>
            <pc:docMk/>
            <pc:sldMk cId="544518442" sldId="618"/>
            <ac:spMk id="8" creationId="{7F985A51-56CA-488A-8389-4D8D6E816983}"/>
          </ac:spMkLst>
        </pc:spChg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37372134" sldId="7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4697138" sldId="7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20943309" sldId="7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2730784" sldId="7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50668663" sldId="7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82328080" sldId="7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44721102" sldId="7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97414977" sldId="7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27196736" sldId="7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85664921" sldId="7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10792472" sldId="7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5714603" sldId="7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22851831" sldId="7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41660549" sldId="7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79365773" sldId="7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42435997" sldId="7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6068971" sldId="7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82363642" sldId="7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03003254" sldId="7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665008" sldId="7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92251378" sldId="7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12774674" sldId="7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86276604" sldId="7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27510867" sldId="7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93504032" sldId="7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47537976" sldId="7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56276374" sldId="7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92263092" sldId="7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01303955" sldId="7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86117071" sldId="7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1646394" sldId="7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56085075" sldId="7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86066054" sldId="7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94929430" sldId="7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89310333" sldId="7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2310818" sldId="74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7193624" sldId="74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70115282" sldId="74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78868364" sldId="74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53715982" sldId="74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840947112" sldId="75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5080596" sldId="75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78441717" sldId="75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74407274" sldId="75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65712095" sldId="75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6786567" sldId="75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94905479" sldId="75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45334606" sldId="75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46782714" sldId="75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56966107" sldId="75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75213713" sldId="76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740400" sldId="76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95070036" sldId="76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46494371" sldId="76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46794398" sldId="76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00009263" sldId="76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12786661" sldId="76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91820353" sldId="76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38927329" sldId="76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8006391" sldId="76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41789073" sldId="77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97355729" sldId="77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17027286" sldId="77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38597501" sldId="77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42172058" sldId="77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19045613" sldId="77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25536828" sldId="77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13917463" sldId="77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93467721" sldId="77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59520566" sldId="77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53142655" sldId="78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59018275" sldId="78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8312422" sldId="78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6942225" sldId="78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89871049" sldId="78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60392528" sldId="78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67022475" sldId="78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4707507" sldId="78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68790482" sldId="78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0049886" sldId="78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26040881" sldId="79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36657697" sldId="79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46175749" sldId="79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503701" sldId="79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8724949" sldId="79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64117737" sldId="79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05227404" sldId="79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82689796" sldId="79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47850662" sldId="79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23690134" sldId="79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2161940" sldId="80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47209969" sldId="80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0670131" sldId="80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2258320" sldId="80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21921330" sldId="80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11944061" sldId="80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00529055" sldId="80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75898105" sldId="80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16769799" sldId="80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64722359" sldId="80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79285471" sldId="8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89482385" sldId="8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08452847" sldId="8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87818965" sldId="8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30650083" sldId="8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61928137" sldId="8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2191738" sldId="8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9459389" sldId="8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73697356" sldId="8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4479631" sldId="8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19945960" sldId="8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33577226" sldId="8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14970286" sldId="8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02763769" sldId="8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99515449" sldId="8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280788" sldId="8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47728187" sldId="8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21268932" sldId="8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7803594" sldId="8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64343162" sldId="8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12718272" sldId="8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74928037" sldId="8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46901682" sldId="8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87577163" sldId="8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14769400" sldId="8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43491898" sldId="8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67644613" sldId="8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1218655" sldId="8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460343" sldId="8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77073810" sldId="8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76167156" sldId="8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1854246" sldId="8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663809" sldId="8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50705021" sldId="8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0973071" sldId="8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99052769" sldId="845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4117693096" sldId="846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552006900" sldId="847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228139549" sldId="848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624543545" sldId="849"/>
        </pc:sldMkLst>
      </pc:sldChg>
      <pc:sldChg chg="new">
        <pc:chgData name="Cristian Chilipirea" userId="34ab170da5908fc4" providerId="LiveId" clId="{32F05C1E-00E6-4C84-B41A-4B445F27520B}" dt="2021-12-05T18:27:51.109" v="78" actId="680"/>
        <pc:sldMkLst>
          <pc:docMk/>
          <pc:sldMk cId="978598592" sldId="850"/>
        </pc:sldMkLst>
      </pc:sldChg>
      <pc:sldChg chg="new del">
        <pc:chgData name="Cristian Chilipirea" userId="34ab170da5908fc4" providerId="LiveId" clId="{32F05C1E-00E6-4C84-B41A-4B445F27520B}" dt="2021-12-05T18:27:38.153" v="75" actId="47"/>
        <pc:sldMkLst>
          <pc:docMk/>
          <pc:sldMk cId="1120627901" sldId="850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792E8DB-5D1C-4EC5-9611-5BE78FDE9C2A}"/>
    <pc:docChg chg="modSld">
      <pc:chgData name="Cristian Chilipirea" userId="34ab170da5908fc4" providerId="LiveId" clId="{2792E8DB-5D1C-4EC5-9611-5BE78FDE9C2A}" dt="2021-12-05T22:15:19.020" v="135" actId="207"/>
      <pc:docMkLst>
        <pc:docMk/>
      </pc:docMkLst>
      <pc:sldChg chg="modSp mod">
        <pc:chgData name="Cristian Chilipirea" userId="34ab170da5908fc4" providerId="LiveId" clId="{2792E8DB-5D1C-4EC5-9611-5BE78FDE9C2A}" dt="2021-12-05T22:08:23.305" v="19" actId="20577"/>
        <pc:sldMkLst>
          <pc:docMk/>
          <pc:sldMk cId="736295071" sldId="256"/>
        </pc:sldMkLst>
        <pc:spChg chg="mod">
          <ac:chgData name="Cristian Chilipirea" userId="34ab170da5908fc4" providerId="LiveId" clId="{2792E8DB-5D1C-4EC5-9611-5BE78FDE9C2A}" dt="2021-12-05T22:08:23.305" v="1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mod">
        <pc:chgData name="Cristian Chilipirea" userId="34ab170da5908fc4" providerId="LiveId" clId="{2792E8DB-5D1C-4EC5-9611-5BE78FDE9C2A}" dt="2021-12-05T22:13:27.993" v="106" actId="120"/>
        <pc:sldMkLst>
          <pc:docMk/>
          <pc:sldMk cId="3711501159" sldId="265"/>
        </pc:sldMkLst>
        <pc:spChg chg="mod">
          <ac:chgData name="Cristian Chilipirea" userId="34ab170da5908fc4" providerId="LiveId" clId="{2792E8DB-5D1C-4EC5-9611-5BE78FDE9C2A}" dt="2021-12-05T22:13:27.993" v="106" actId="120"/>
          <ac:spMkLst>
            <pc:docMk/>
            <pc:sldMk cId="3711501159" sldId="265"/>
            <ac:spMk id="6" creationId="{4432D6D9-5079-499F-A2F4-A89A0BAA6079}"/>
          </ac:spMkLst>
        </pc:spChg>
      </pc:sldChg>
      <pc:sldChg chg="modSp mod">
        <pc:chgData name="Cristian Chilipirea" userId="34ab170da5908fc4" providerId="LiveId" clId="{2792E8DB-5D1C-4EC5-9611-5BE78FDE9C2A}" dt="2021-12-05T22:13:31.439" v="107" actId="120"/>
        <pc:sldMkLst>
          <pc:docMk/>
          <pc:sldMk cId="1138884581" sldId="266"/>
        </pc:sldMkLst>
        <pc:spChg chg="mod">
          <ac:chgData name="Cristian Chilipirea" userId="34ab170da5908fc4" providerId="LiveId" clId="{2792E8DB-5D1C-4EC5-9611-5BE78FDE9C2A}" dt="2021-12-05T22:13:31.439" v="107" actId="120"/>
          <ac:spMkLst>
            <pc:docMk/>
            <pc:sldMk cId="1138884581" sldId="266"/>
            <ac:spMk id="6" creationId="{2507E4A9-AD85-4A76-AB66-7915C9C0C836}"/>
          </ac:spMkLst>
        </pc:spChg>
      </pc:sldChg>
      <pc:sldChg chg="modSp mod">
        <pc:chgData name="Cristian Chilipirea" userId="34ab170da5908fc4" providerId="LiveId" clId="{2792E8DB-5D1C-4EC5-9611-5BE78FDE9C2A}" dt="2021-12-05T22:13:34.622" v="108" actId="120"/>
        <pc:sldMkLst>
          <pc:docMk/>
          <pc:sldMk cId="3914310391" sldId="267"/>
        </pc:sldMkLst>
        <pc:spChg chg="mod">
          <ac:chgData name="Cristian Chilipirea" userId="34ab170da5908fc4" providerId="LiveId" clId="{2792E8DB-5D1C-4EC5-9611-5BE78FDE9C2A}" dt="2021-12-05T22:13:34.622" v="108" actId="120"/>
          <ac:spMkLst>
            <pc:docMk/>
            <pc:sldMk cId="3914310391" sldId="267"/>
            <ac:spMk id="4" creationId="{DFE69B06-CAD7-4E08-90F3-A27F0523E657}"/>
          </ac:spMkLst>
        </pc:spChg>
      </pc:sldChg>
      <pc:sldChg chg="modSp mod">
        <pc:chgData name="Cristian Chilipirea" userId="34ab170da5908fc4" providerId="LiveId" clId="{2792E8DB-5D1C-4EC5-9611-5BE78FDE9C2A}" dt="2021-12-05T22:13:38.028" v="109" actId="120"/>
        <pc:sldMkLst>
          <pc:docMk/>
          <pc:sldMk cId="1464889999" sldId="268"/>
        </pc:sldMkLst>
        <pc:spChg chg="mod">
          <ac:chgData name="Cristian Chilipirea" userId="34ab170da5908fc4" providerId="LiveId" clId="{2792E8DB-5D1C-4EC5-9611-5BE78FDE9C2A}" dt="2021-12-05T22:13:38.028" v="109" actId="120"/>
          <ac:spMkLst>
            <pc:docMk/>
            <pc:sldMk cId="1464889999" sldId="268"/>
            <ac:spMk id="7" creationId="{8E9A02BC-AF98-4AC2-9DA5-BC0876D004B1}"/>
          </ac:spMkLst>
        </pc:spChg>
      </pc:sldChg>
      <pc:sldChg chg="modSp mod">
        <pc:chgData name="Cristian Chilipirea" userId="34ab170da5908fc4" providerId="LiveId" clId="{2792E8DB-5D1C-4EC5-9611-5BE78FDE9C2A}" dt="2021-12-05T22:13:40.979" v="110" actId="120"/>
        <pc:sldMkLst>
          <pc:docMk/>
          <pc:sldMk cId="2914461172" sldId="269"/>
        </pc:sldMkLst>
        <pc:spChg chg="mod">
          <ac:chgData name="Cristian Chilipirea" userId="34ab170da5908fc4" providerId="LiveId" clId="{2792E8DB-5D1C-4EC5-9611-5BE78FDE9C2A}" dt="2021-12-05T22:13:40.979" v="110" actId="120"/>
          <ac:spMkLst>
            <pc:docMk/>
            <pc:sldMk cId="2914461172" sldId="269"/>
            <ac:spMk id="4" creationId="{5A774B35-F98B-41DD-912E-112682D27F69}"/>
          </ac:spMkLst>
        </pc:spChg>
      </pc:sldChg>
      <pc:sldChg chg="modSp mod">
        <pc:chgData name="Cristian Chilipirea" userId="34ab170da5908fc4" providerId="LiveId" clId="{2792E8DB-5D1C-4EC5-9611-5BE78FDE9C2A}" dt="2021-12-05T22:13:44.173" v="111" actId="120"/>
        <pc:sldMkLst>
          <pc:docMk/>
          <pc:sldMk cId="940988120" sldId="270"/>
        </pc:sldMkLst>
        <pc:spChg chg="mod">
          <ac:chgData name="Cristian Chilipirea" userId="34ab170da5908fc4" providerId="LiveId" clId="{2792E8DB-5D1C-4EC5-9611-5BE78FDE9C2A}" dt="2021-12-05T22:13:44.173" v="111" actId="120"/>
          <ac:spMkLst>
            <pc:docMk/>
            <pc:sldMk cId="940988120" sldId="270"/>
            <ac:spMk id="4" creationId="{D38A1BA0-29EE-43EB-B9DC-ACC2E90A1767}"/>
          </ac:spMkLst>
        </pc:spChg>
      </pc:sldChg>
      <pc:sldChg chg="modSp mod">
        <pc:chgData name="Cristian Chilipirea" userId="34ab170da5908fc4" providerId="LiveId" clId="{2792E8DB-5D1C-4EC5-9611-5BE78FDE9C2A}" dt="2021-12-05T22:13:48.591" v="112" actId="120"/>
        <pc:sldMkLst>
          <pc:docMk/>
          <pc:sldMk cId="2311291041" sldId="271"/>
        </pc:sldMkLst>
        <pc:spChg chg="mod">
          <ac:chgData name="Cristian Chilipirea" userId="34ab170da5908fc4" providerId="LiveId" clId="{2792E8DB-5D1C-4EC5-9611-5BE78FDE9C2A}" dt="2021-12-05T22:13:48.591" v="112" actId="120"/>
          <ac:spMkLst>
            <pc:docMk/>
            <pc:sldMk cId="2311291041" sldId="271"/>
            <ac:spMk id="4" creationId="{A351D9EA-9644-4FD7-848A-8578B51332E4}"/>
          </ac:spMkLst>
        </pc:spChg>
      </pc:sldChg>
      <pc:sldChg chg="modSp mod">
        <pc:chgData name="Cristian Chilipirea" userId="34ab170da5908fc4" providerId="LiveId" clId="{2792E8DB-5D1C-4EC5-9611-5BE78FDE9C2A}" dt="2021-12-05T22:13:53.375" v="113" actId="120"/>
        <pc:sldMkLst>
          <pc:docMk/>
          <pc:sldMk cId="3555244207" sldId="272"/>
        </pc:sldMkLst>
        <pc:spChg chg="mod">
          <ac:chgData name="Cristian Chilipirea" userId="34ab170da5908fc4" providerId="LiveId" clId="{2792E8DB-5D1C-4EC5-9611-5BE78FDE9C2A}" dt="2021-12-05T22:13:53.375" v="113" actId="120"/>
          <ac:spMkLst>
            <pc:docMk/>
            <pc:sldMk cId="3555244207" sldId="272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3:59.362" v="115" actId="120"/>
        <pc:sldMkLst>
          <pc:docMk/>
          <pc:sldMk cId="3788019155" sldId="273"/>
        </pc:sldMkLst>
        <pc:spChg chg="mod">
          <ac:chgData name="Cristian Chilipirea" userId="34ab170da5908fc4" providerId="LiveId" clId="{2792E8DB-5D1C-4EC5-9611-5BE78FDE9C2A}" dt="2021-12-05T22:13:59.362" v="115" actId="120"/>
          <ac:spMkLst>
            <pc:docMk/>
            <pc:sldMk cId="3788019155" sldId="273"/>
            <ac:spMk id="6" creationId="{0BDD85AB-DE2A-4E33-876B-BB77FD466D1C}"/>
          </ac:spMkLst>
        </pc:spChg>
      </pc:sldChg>
      <pc:sldChg chg="modSp mod">
        <pc:chgData name="Cristian Chilipirea" userId="34ab170da5908fc4" providerId="LiveId" clId="{2792E8DB-5D1C-4EC5-9611-5BE78FDE9C2A}" dt="2021-12-05T22:14:02.358" v="116" actId="120"/>
        <pc:sldMkLst>
          <pc:docMk/>
          <pc:sldMk cId="2000878553" sldId="274"/>
        </pc:sldMkLst>
        <pc:spChg chg="mod">
          <ac:chgData name="Cristian Chilipirea" userId="34ab170da5908fc4" providerId="LiveId" clId="{2792E8DB-5D1C-4EC5-9611-5BE78FDE9C2A}" dt="2021-12-05T22:14:02.358" v="116" actId="120"/>
          <ac:spMkLst>
            <pc:docMk/>
            <pc:sldMk cId="2000878553" sldId="274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2:05.160" v="80" actId="120"/>
        <pc:sldMkLst>
          <pc:docMk/>
          <pc:sldMk cId="3855877245" sldId="275"/>
        </pc:sldMkLst>
        <pc:spChg chg="mod">
          <ac:chgData name="Cristian Chilipirea" userId="34ab170da5908fc4" providerId="LiveId" clId="{2792E8DB-5D1C-4EC5-9611-5BE78FDE9C2A}" dt="2021-12-05T22:12:05.160" v="80" actId="120"/>
          <ac:spMkLst>
            <pc:docMk/>
            <pc:sldMk cId="3855877245" sldId="275"/>
            <ac:spMk id="4" creationId="{EB176191-4E62-4B09-80E5-5483BC9DB2EA}"/>
          </ac:spMkLst>
        </pc:spChg>
      </pc:sldChg>
      <pc:sldChg chg="modSp mod">
        <pc:chgData name="Cristian Chilipirea" userId="34ab170da5908fc4" providerId="LiveId" clId="{2792E8DB-5D1C-4EC5-9611-5BE78FDE9C2A}" dt="2021-12-05T22:12:08.566" v="81" actId="120"/>
        <pc:sldMkLst>
          <pc:docMk/>
          <pc:sldMk cId="645173686" sldId="276"/>
        </pc:sldMkLst>
        <pc:spChg chg="mod">
          <ac:chgData name="Cristian Chilipirea" userId="34ab170da5908fc4" providerId="LiveId" clId="{2792E8DB-5D1C-4EC5-9611-5BE78FDE9C2A}" dt="2021-12-05T22:12:08.566" v="81" actId="120"/>
          <ac:spMkLst>
            <pc:docMk/>
            <pc:sldMk cId="645173686" sldId="276"/>
            <ac:spMk id="3" creationId="{A6600056-E720-4D88-889C-D79973A2CF1E}"/>
          </ac:spMkLst>
        </pc:spChg>
      </pc:sldChg>
      <pc:sldChg chg="modSp mod">
        <pc:chgData name="Cristian Chilipirea" userId="34ab170da5908fc4" providerId="LiveId" clId="{2792E8DB-5D1C-4EC5-9611-5BE78FDE9C2A}" dt="2021-12-05T22:11:55.999" v="77" actId="120"/>
        <pc:sldMkLst>
          <pc:docMk/>
          <pc:sldMk cId="3363809330" sldId="277"/>
        </pc:sldMkLst>
        <pc:spChg chg="mod">
          <ac:chgData name="Cristian Chilipirea" userId="34ab170da5908fc4" providerId="LiveId" clId="{2792E8DB-5D1C-4EC5-9611-5BE78FDE9C2A}" dt="2021-12-05T22:11:55.999" v="77" actId="120"/>
          <ac:spMkLst>
            <pc:docMk/>
            <pc:sldMk cId="3363809330" sldId="277"/>
            <ac:spMk id="3" creationId="{8D59D434-528D-4AD0-B6BA-9893DB7F7F49}"/>
          </ac:spMkLst>
        </pc:spChg>
      </pc:sldChg>
      <pc:sldChg chg="modSp mod">
        <pc:chgData name="Cristian Chilipirea" userId="34ab170da5908fc4" providerId="LiveId" clId="{2792E8DB-5D1C-4EC5-9611-5BE78FDE9C2A}" dt="2021-12-05T22:12:11.340" v="82" actId="120"/>
        <pc:sldMkLst>
          <pc:docMk/>
          <pc:sldMk cId="1455607172" sldId="278"/>
        </pc:sldMkLst>
        <pc:spChg chg="mod">
          <ac:chgData name="Cristian Chilipirea" userId="34ab170da5908fc4" providerId="LiveId" clId="{2792E8DB-5D1C-4EC5-9611-5BE78FDE9C2A}" dt="2021-12-05T22:12:11.340" v="82" actId="120"/>
          <ac:spMkLst>
            <pc:docMk/>
            <pc:sldMk cId="1455607172" sldId="278"/>
            <ac:spMk id="3" creationId="{4652BACA-0489-496B-AECA-3F96BA95C6F8}"/>
          </ac:spMkLst>
        </pc:spChg>
      </pc:sldChg>
      <pc:sldChg chg="modSp mod">
        <pc:chgData name="Cristian Chilipirea" userId="34ab170da5908fc4" providerId="LiveId" clId="{2792E8DB-5D1C-4EC5-9611-5BE78FDE9C2A}" dt="2021-12-05T22:12:17.773" v="84" actId="120"/>
        <pc:sldMkLst>
          <pc:docMk/>
          <pc:sldMk cId="1734523758" sldId="279"/>
        </pc:sldMkLst>
        <pc:spChg chg="mod">
          <ac:chgData name="Cristian Chilipirea" userId="34ab170da5908fc4" providerId="LiveId" clId="{2792E8DB-5D1C-4EC5-9611-5BE78FDE9C2A}" dt="2021-12-05T22:12:17.773" v="84" actId="120"/>
          <ac:spMkLst>
            <pc:docMk/>
            <pc:sldMk cId="1734523758" sldId="279"/>
            <ac:spMk id="3" creationId="{CA89124E-8B39-4290-BF0A-0265C1E78F3E}"/>
          </ac:spMkLst>
        </pc:spChg>
      </pc:sldChg>
      <pc:sldChg chg="modSp mod">
        <pc:chgData name="Cristian Chilipirea" userId="34ab170da5908fc4" providerId="LiveId" clId="{2792E8DB-5D1C-4EC5-9611-5BE78FDE9C2A}" dt="2021-12-05T22:15:19.020" v="135" actId="207"/>
        <pc:sldMkLst>
          <pc:docMk/>
          <pc:sldMk cId="0" sldId="322"/>
        </pc:sldMkLst>
        <pc:spChg chg="mod">
          <ac:chgData name="Cristian Chilipirea" userId="34ab170da5908fc4" providerId="LiveId" clId="{2792E8DB-5D1C-4EC5-9611-5BE78FDE9C2A}" dt="2021-12-05T22:14:16.808" v="120" actId="120"/>
          <ac:spMkLst>
            <pc:docMk/>
            <pc:sldMk cId="0" sldId="322"/>
            <ac:spMk id="4" creationId="{2A185CB9-D024-49D8-9808-0E177E9DD9AD}"/>
          </ac:spMkLst>
        </pc:spChg>
        <pc:spChg chg="mod">
          <ac:chgData name="Cristian Chilipirea" userId="34ab170da5908fc4" providerId="LiveId" clId="{2792E8DB-5D1C-4EC5-9611-5BE78FDE9C2A}" dt="2021-12-05T22:14:36.656" v="123" actId="207"/>
          <ac:spMkLst>
            <pc:docMk/>
            <pc:sldMk cId="0" sldId="322"/>
            <ac:spMk id="1741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1.452" v="124" actId="207"/>
          <ac:spMkLst>
            <pc:docMk/>
            <pc:sldMk cId="0" sldId="322"/>
            <ac:spMk id="1741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4.896" v="126" actId="207"/>
          <ac:spMkLst>
            <pc:docMk/>
            <pc:sldMk cId="0" sldId="322"/>
            <ac:spMk id="1742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9.918" v="129" actId="207"/>
          <ac:spMkLst>
            <pc:docMk/>
            <pc:sldMk cId="0" sldId="322"/>
            <ac:spMk id="17421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02.354" v="130" actId="207"/>
          <ac:spMkLst>
            <pc:docMk/>
            <pc:sldMk cId="0" sldId="322"/>
            <ac:spMk id="17422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9.020" v="135" actId="207"/>
          <ac:spMkLst>
            <pc:docMk/>
            <pc:sldMk cId="0" sldId="322"/>
            <ac:spMk id="17423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2.584" v="132" actId="207"/>
          <ac:spMkLst>
            <pc:docMk/>
            <pc:sldMk cId="0" sldId="322"/>
            <ac:spMk id="17424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4.798" v="133" actId="207"/>
          <ac:spMkLst>
            <pc:docMk/>
            <pc:sldMk cId="0" sldId="322"/>
            <ac:spMk id="17425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6.804" v="134" actId="207"/>
          <ac:spMkLst>
            <pc:docMk/>
            <pc:sldMk cId="0" sldId="322"/>
            <ac:spMk id="17426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6.828" v="127" actId="207"/>
          <ac:spMkLst>
            <pc:docMk/>
            <pc:sldMk cId="0" sldId="322"/>
            <ac:spMk id="17427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3.228" v="125" actId="207"/>
          <ac:spMkLst>
            <pc:docMk/>
            <pc:sldMk cId="0" sldId="322"/>
            <ac:spMk id="17428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8.190" v="128" actId="207"/>
          <ac:spMkLst>
            <pc:docMk/>
            <pc:sldMk cId="0" sldId="322"/>
            <ac:spMk id="1742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0.710" v="131" actId="207"/>
          <ac:spMkLst>
            <pc:docMk/>
            <pc:sldMk cId="0" sldId="322"/>
            <ac:spMk id="17430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4:21.226" v="121" actId="120"/>
        <pc:sldMkLst>
          <pc:docMk/>
          <pc:sldMk cId="0" sldId="324"/>
        </pc:sldMkLst>
        <pc:spChg chg="mod">
          <ac:chgData name="Cristian Chilipirea" userId="34ab170da5908fc4" providerId="LiveId" clId="{2792E8DB-5D1C-4EC5-9611-5BE78FDE9C2A}" dt="2021-12-05T22:14:21.226" v="121" actId="120"/>
          <ac:spMkLst>
            <pc:docMk/>
            <pc:sldMk cId="0" sldId="324"/>
            <ac:spMk id="3" creationId="{A153F061-B0CB-4EDB-96D7-59404D128A94}"/>
          </ac:spMkLst>
        </pc:spChg>
      </pc:sldChg>
      <pc:sldChg chg="modSp mod">
        <pc:chgData name="Cristian Chilipirea" userId="34ab170da5908fc4" providerId="LiveId" clId="{2792E8DB-5D1C-4EC5-9611-5BE78FDE9C2A}" dt="2021-12-05T22:14:13.153" v="119" actId="120"/>
        <pc:sldMkLst>
          <pc:docMk/>
          <pc:sldMk cId="115158635" sldId="537"/>
        </pc:sldMkLst>
        <pc:spChg chg="mod">
          <ac:chgData name="Cristian Chilipirea" userId="34ab170da5908fc4" providerId="LiveId" clId="{2792E8DB-5D1C-4EC5-9611-5BE78FDE9C2A}" dt="2021-12-05T22:14:13.153" v="119" actId="120"/>
          <ac:spMkLst>
            <pc:docMk/>
            <pc:sldMk cId="115158635" sldId="537"/>
            <ac:spMk id="6" creationId="{29E1EAEB-9700-44F4-946B-AA2C0730888C}"/>
          </ac:spMkLst>
        </pc:spChg>
      </pc:sldChg>
      <pc:sldChg chg="modSp mod">
        <pc:chgData name="Cristian Chilipirea" userId="34ab170da5908fc4" providerId="LiveId" clId="{2792E8DB-5D1C-4EC5-9611-5BE78FDE9C2A}" dt="2021-12-05T22:13:24.703" v="105" actId="120"/>
        <pc:sldMkLst>
          <pc:docMk/>
          <pc:sldMk cId="1401384152" sldId="538"/>
        </pc:sldMkLst>
        <pc:spChg chg="mod">
          <ac:chgData name="Cristian Chilipirea" userId="34ab170da5908fc4" providerId="LiveId" clId="{2792E8DB-5D1C-4EC5-9611-5BE78FDE9C2A}" dt="2021-12-05T22:13:24.703" v="105" actId="120"/>
          <ac:spMkLst>
            <pc:docMk/>
            <pc:sldMk cId="1401384152" sldId="538"/>
            <ac:spMk id="6" creationId="{DF16610D-1B1E-43ED-8F18-B9B92ED3A093}"/>
          </ac:spMkLst>
        </pc:spChg>
      </pc:sldChg>
      <pc:sldChg chg="modSp mod">
        <pc:chgData name="Cristian Chilipirea" userId="34ab170da5908fc4" providerId="LiveId" clId="{2792E8DB-5D1C-4EC5-9611-5BE78FDE9C2A}" dt="2021-12-05T22:09:51.758" v="42" actId="120"/>
        <pc:sldMkLst>
          <pc:docMk/>
          <pc:sldMk cId="351821817" sldId="540"/>
        </pc:sldMkLst>
        <pc:spChg chg="mod">
          <ac:chgData name="Cristian Chilipirea" userId="34ab170da5908fc4" providerId="LiveId" clId="{2792E8DB-5D1C-4EC5-9611-5BE78FDE9C2A}" dt="2021-12-05T22:09:51.758" v="42" actId="120"/>
          <ac:spMkLst>
            <pc:docMk/>
            <pc:sldMk cId="351821817" sldId="540"/>
            <ac:spMk id="3" creationId="{C9D76290-9816-42F9-AB61-A85DE5263169}"/>
          </ac:spMkLst>
        </pc:spChg>
      </pc:sldChg>
      <pc:sldChg chg="modSp mod">
        <pc:chgData name="Cristian Chilipirea" userId="34ab170da5908fc4" providerId="LiveId" clId="{2792E8DB-5D1C-4EC5-9611-5BE78FDE9C2A}" dt="2021-12-05T22:09:54.967" v="43" actId="120"/>
        <pc:sldMkLst>
          <pc:docMk/>
          <pc:sldMk cId="1353719498" sldId="541"/>
        </pc:sldMkLst>
        <pc:spChg chg="mod">
          <ac:chgData name="Cristian Chilipirea" userId="34ab170da5908fc4" providerId="LiveId" clId="{2792E8DB-5D1C-4EC5-9611-5BE78FDE9C2A}" dt="2021-12-05T22:09:54.967" v="43" actId="120"/>
          <ac:spMkLst>
            <pc:docMk/>
            <pc:sldMk cId="1353719498" sldId="541"/>
            <ac:spMk id="6" creationId="{3F43E0F9-CAA5-45A3-AB4A-3480B8DB2D10}"/>
          </ac:spMkLst>
        </pc:spChg>
      </pc:sldChg>
      <pc:sldChg chg="modSp mod">
        <pc:chgData name="Cristian Chilipirea" userId="34ab170da5908fc4" providerId="LiveId" clId="{2792E8DB-5D1C-4EC5-9611-5BE78FDE9C2A}" dt="2021-12-05T22:09:59.661" v="44" actId="120"/>
        <pc:sldMkLst>
          <pc:docMk/>
          <pc:sldMk cId="1289919542" sldId="542"/>
        </pc:sldMkLst>
        <pc:spChg chg="mod">
          <ac:chgData name="Cristian Chilipirea" userId="34ab170da5908fc4" providerId="LiveId" clId="{2792E8DB-5D1C-4EC5-9611-5BE78FDE9C2A}" dt="2021-12-05T22:09:59.661" v="44" actId="120"/>
          <ac:spMkLst>
            <pc:docMk/>
            <pc:sldMk cId="1289919542" sldId="542"/>
            <ac:spMk id="3" creationId="{FD96EDB3-07A1-49A1-81F4-953002724488}"/>
          </ac:spMkLst>
        </pc:spChg>
      </pc:sldChg>
      <pc:sldChg chg="modSp mod">
        <pc:chgData name="Cristian Chilipirea" userId="34ab170da5908fc4" providerId="LiveId" clId="{2792E8DB-5D1C-4EC5-9611-5BE78FDE9C2A}" dt="2021-12-05T22:10:02.266" v="45" actId="120"/>
        <pc:sldMkLst>
          <pc:docMk/>
          <pc:sldMk cId="2155229344" sldId="543"/>
        </pc:sldMkLst>
        <pc:spChg chg="mod">
          <ac:chgData name="Cristian Chilipirea" userId="34ab170da5908fc4" providerId="LiveId" clId="{2792E8DB-5D1C-4EC5-9611-5BE78FDE9C2A}" dt="2021-12-05T22:10:02.266" v="45" actId="120"/>
          <ac:spMkLst>
            <pc:docMk/>
            <pc:sldMk cId="2155229344" sldId="543"/>
            <ac:spMk id="3" creationId="{6C904F43-866B-47CF-86AA-642BB9F5EA91}"/>
          </ac:spMkLst>
        </pc:spChg>
      </pc:sldChg>
      <pc:sldChg chg="modSp mod">
        <pc:chgData name="Cristian Chilipirea" userId="34ab170da5908fc4" providerId="LiveId" clId="{2792E8DB-5D1C-4EC5-9611-5BE78FDE9C2A}" dt="2021-12-05T22:10:05.158" v="46" actId="120"/>
        <pc:sldMkLst>
          <pc:docMk/>
          <pc:sldMk cId="1170553406" sldId="544"/>
        </pc:sldMkLst>
        <pc:spChg chg="mod">
          <ac:chgData name="Cristian Chilipirea" userId="34ab170da5908fc4" providerId="LiveId" clId="{2792E8DB-5D1C-4EC5-9611-5BE78FDE9C2A}" dt="2021-12-05T22:10:05.158" v="46" actId="120"/>
          <ac:spMkLst>
            <pc:docMk/>
            <pc:sldMk cId="1170553406" sldId="544"/>
            <ac:spMk id="3" creationId="{9341DA6A-AD4E-4E9E-BFC5-79F362E276C9}"/>
          </ac:spMkLst>
        </pc:spChg>
      </pc:sldChg>
      <pc:sldChg chg="modSp mod">
        <pc:chgData name="Cristian Chilipirea" userId="34ab170da5908fc4" providerId="LiveId" clId="{2792E8DB-5D1C-4EC5-9611-5BE78FDE9C2A}" dt="2021-12-05T22:10:07.999" v="47" actId="120"/>
        <pc:sldMkLst>
          <pc:docMk/>
          <pc:sldMk cId="840638220" sldId="545"/>
        </pc:sldMkLst>
        <pc:spChg chg="mod">
          <ac:chgData name="Cristian Chilipirea" userId="34ab170da5908fc4" providerId="LiveId" clId="{2792E8DB-5D1C-4EC5-9611-5BE78FDE9C2A}" dt="2021-12-05T22:10:07.999" v="47" actId="120"/>
          <ac:spMkLst>
            <pc:docMk/>
            <pc:sldMk cId="840638220" sldId="54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50.350" v="75" actId="120"/>
        <pc:sldMkLst>
          <pc:docMk/>
          <pc:sldMk cId="1338654558" sldId="546"/>
        </pc:sldMkLst>
        <pc:spChg chg="mod">
          <ac:chgData name="Cristian Chilipirea" userId="34ab170da5908fc4" providerId="LiveId" clId="{2792E8DB-5D1C-4EC5-9611-5BE78FDE9C2A}" dt="2021-12-05T22:11:50.350" v="75" actId="120"/>
          <ac:spMkLst>
            <pc:docMk/>
            <pc:sldMk cId="1338654558" sldId="546"/>
            <ac:spMk id="6" creationId="{3ABC6632-2F17-48D7-883C-5CBFC26FDFDB}"/>
          </ac:spMkLst>
        </pc:spChg>
      </pc:sldChg>
      <pc:sldChg chg="modSp mod">
        <pc:chgData name="Cristian Chilipirea" userId="34ab170da5908fc4" providerId="LiveId" clId="{2792E8DB-5D1C-4EC5-9611-5BE78FDE9C2A}" dt="2021-12-05T22:11:53.198" v="76" actId="120"/>
        <pc:sldMkLst>
          <pc:docMk/>
          <pc:sldMk cId="3145458" sldId="547"/>
        </pc:sldMkLst>
        <pc:spChg chg="mod">
          <ac:chgData name="Cristian Chilipirea" userId="34ab170da5908fc4" providerId="LiveId" clId="{2792E8DB-5D1C-4EC5-9611-5BE78FDE9C2A}" dt="2021-12-05T22:11:53.198" v="76" actId="120"/>
          <ac:spMkLst>
            <pc:docMk/>
            <pc:sldMk cId="3145458" sldId="547"/>
            <ac:spMk id="3" creationId="{69F7C313-56EF-4E86-AAD9-2613E6A59B38}"/>
          </ac:spMkLst>
        </pc:spChg>
      </pc:sldChg>
      <pc:sldChg chg="modSp mod">
        <pc:chgData name="Cristian Chilipirea" userId="34ab170da5908fc4" providerId="LiveId" clId="{2792E8DB-5D1C-4EC5-9611-5BE78FDE9C2A}" dt="2021-12-05T22:11:59.010" v="78" actId="120"/>
        <pc:sldMkLst>
          <pc:docMk/>
          <pc:sldMk cId="511660962" sldId="548"/>
        </pc:sldMkLst>
        <pc:spChg chg="mod">
          <ac:chgData name="Cristian Chilipirea" userId="34ab170da5908fc4" providerId="LiveId" clId="{2792E8DB-5D1C-4EC5-9611-5BE78FDE9C2A}" dt="2021-12-05T22:11:59.010" v="78" actId="120"/>
          <ac:spMkLst>
            <pc:docMk/>
            <pc:sldMk cId="511660962" sldId="548"/>
            <ac:spMk id="6" creationId="{D46492AF-915E-42CA-B83D-072A0757F891}"/>
          </ac:spMkLst>
        </pc:spChg>
      </pc:sldChg>
      <pc:sldChg chg="modSp mod">
        <pc:chgData name="Cristian Chilipirea" userId="34ab170da5908fc4" providerId="LiveId" clId="{2792E8DB-5D1C-4EC5-9611-5BE78FDE9C2A}" dt="2021-12-05T22:12:01.958" v="79" actId="120"/>
        <pc:sldMkLst>
          <pc:docMk/>
          <pc:sldMk cId="2167481836" sldId="549"/>
        </pc:sldMkLst>
        <pc:spChg chg="mod">
          <ac:chgData name="Cristian Chilipirea" userId="34ab170da5908fc4" providerId="LiveId" clId="{2792E8DB-5D1C-4EC5-9611-5BE78FDE9C2A}" dt="2021-12-05T22:12:01.958" v="79" actId="120"/>
          <ac:spMkLst>
            <pc:docMk/>
            <pc:sldMk cId="2167481836" sldId="549"/>
            <ac:spMk id="4" creationId="{B3EA5419-DA7A-43BC-9B67-E2C4692C59F4}"/>
          </ac:spMkLst>
        </pc:spChg>
      </pc:sldChg>
      <pc:sldChg chg="modSp mod">
        <pc:chgData name="Cristian Chilipirea" userId="34ab170da5908fc4" providerId="LiveId" clId="{2792E8DB-5D1C-4EC5-9611-5BE78FDE9C2A}" dt="2021-12-05T22:12:14.824" v="83" actId="120"/>
        <pc:sldMkLst>
          <pc:docMk/>
          <pc:sldMk cId="4237895039" sldId="550"/>
        </pc:sldMkLst>
        <pc:spChg chg="mod">
          <ac:chgData name="Cristian Chilipirea" userId="34ab170da5908fc4" providerId="LiveId" clId="{2792E8DB-5D1C-4EC5-9611-5BE78FDE9C2A}" dt="2021-12-05T22:12:14.824" v="83" actId="120"/>
          <ac:spMkLst>
            <pc:docMk/>
            <pc:sldMk cId="4237895039" sldId="550"/>
            <ac:spMk id="3" creationId="{16281C6C-13C0-4BA9-898F-E5FC597CD79F}"/>
          </ac:spMkLst>
        </pc:spChg>
      </pc:sldChg>
      <pc:sldChg chg="modSp mod">
        <pc:chgData name="Cristian Chilipirea" userId="34ab170da5908fc4" providerId="LiveId" clId="{2792E8DB-5D1C-4EC5-9611-5BE78FDE9C2A}" dt="2021-12-05T22:12:20.760" v="85" actId="120"/>
        <pc:sldMkLst>
          <pc:docMk/>
          <pc:sldMk cId="1999959125" sldId="551"/>
        </pc:sldMkLst>
        <pc:spChg chg="mod">
          <ac:chgData name="Cristian Chilipirea" userId="34ab170da5908fc4" providerId="LiveId" clId="{2792E8DB-5D1C-4EC5-9611-5BE78FDE9C2A}" dt="2021-12-05T22:12:20.760" v="85" actId="120"/>
          <ac:spMkLst>
            <pc:docMk/>
            <pc:sldMk cId="1999959125" sldId="551"/>
            <ac:spMk id="3" creationId="{3D5CC095-BAF4-45DD-8470-32DC0E418C4B}"/>
          </ac:spMkLst>
        </pc:spChg>
      </pc:sldChg>
      <pc:sldChg chg="modSp mod">
        <pc:chgData name="Cristian Chilipirea" userId="34ab170da5908fc4" providerId="LiveId" clId="{2792E8DB-5D1C-4EC5-9611-5BE78FDE9C2A}" dt="2021-12-05T22:12:23.628" v="86" actId="120"/>
        <pc:sldMkLst>
          <pc:docMk/>
          <pc:sldMk cId="1248688722" sldId="552"/>
        </pc:sldMkLst>
        <pc:spChg chg="mod">
          <ac:chgData name="Cristian Chilipirea" userId="34ab170da5908fc4" providerId="LiveId" clId="{2792E8DB-5D1C-4EC5-9611-5BE78FDE9C2A}" dt="2021-12-05T22:12:23.628" v="86" actId="120"/>
          <ac:spMkLst>
            <pc:docMk/>
            <pc:sldMk cId="1248688722" sldId="552"/>
            <ac:spMk id="3" creationId="{DE2F94DB-2DF6-4D0D-8563-17AC00FFD0ED}"/>
          </ac:spMkLst>
        </pc:spChg>
      </pc:sldChg>
      <pc:sldChg chg="modSp mod">
        <pc:chgData name="Cristian Chilipirea" userId="34ab170da5908fc4" providerId="LiveId" clId="{2792E8DB-5D1C-4EC5-9611-5BE78FDE9C2A}" dt="2021-12-05T22:12:26.963" v="87" actId="120"/>
        <pc:sldMkLst>
          <pc:docMk/>
          <pc:sldMk cId="3092498339" sldId="553"/>
        </pc:sldMkLst>
        <pc:spChg chg="mod">
          <ac:chgData name="Cristian Chilipirea" userId="34ab170da5908fc4" providerId="LiveId" clId="{2792E8DB-5D1C-4EC5-9611-5BE78FDE9C2A}" dt="2021-12-05T22:12:26.963" v="87" actId="120"/>
          <ac:spMkLst>
            <pc:docMk/>
            <pc:sldMk cId="3092498339" sldId="553"/>
            <ac:spMk id="3" creationId="{8A0DE88E-4386-4A14-9903-3FCC582C25FF}"/>
          </ac:spMkLst>
        </pc:spChg>
      </pc:sldChg>
      <pc:sldChg chg="modSp mod">
        <pc:chgData name="Cristian Chilipirea" userId="34ab170da5908fc4" providerId="LiveId" clId="{2792E8DB-5D1C-4EC5-9611-5BE78FDE9C2A}" dt="2021-12-05T22:12:29.960" v="88" actId="120"/>
        <pc:sldMkLst>
          <pc:docMk/>
          <pc:sldMk cId="1137496057" sldId="554"/>
        </pc:sldMkLst>
        <pc:spChg chg="mod">
          <ac:chgData name="Cristian Chilipirea" userId="34ab170da5908fc4" providerId="LiveId" clId="{2792E8DB-5D1C-4EC5-9611-5BE78FDE9C2A}" dt="2021-12-05T22:12:29.960" v="88" actId="120"/>
          <ac:spMkLst>
            <pc:docMk/>
            <pc:sldMk cId="1137496057" sldId="554"/>
            <ac:spMk id="3" creationId="{82611C96-35AE-4556-AEF0-DB1E19F67B32}"/>
          </ac:spMkLst>
        </pc:spChg>
      </pc:sldChg>
      <pc:sldChg chg="modSp mod">
        <pc:chgData name="Cristian Chilipirea" userId="34ab170da5908fc4" providerId="LiveId" clId="{2792E8DB-5D1C-4EC5-9611-5BE78FDE9C2A}" dt="2021-12-05T22:12:33.092" v="89" actId="120"/>
        <pc:sldMkLst>
          <pc:docMk/>
          <pc:sldMk cId="603603530" sldId="555"/>
        </pc:sldMkLst>
        <pc:spChg chg="mod">
          <ac:chgData name="Cristian Chilipirea" userId="34ab170da5908fc4" providerId="LiveId" clId="{2792E8DB-5D1C-4EC5-9611-5BE78FDE9C2A}" dt="2021-12-05T22:12:33.092" v="89" actId="120"/>
          <ac:spMkLst>
            <pc:docMk/>
            <pc:sldMk cId="603603530" sldId="555"/>
            <ac:spMk id="3" creationId="{90FFAA7A-35C4-4B46-9B39-996B60C6F2EE}"/>
          </ac:spMkLst>
        </pc:spChg>
      </pc:sldChg>
      <pc:sldChg chg="modSp mod">
        <pc:chgData name="Cristian Chilipirea" userId="34ab170da5908fc4" providerId="LiveId" clId="{2792E8DB-5D1C-4EC5-9611-5BE78FDE9C2A}" dt="2021-12-05T22:12:36.178" v="90" actId="120"/>
        <pc:sldMkLst>
          <pc:docMk/>
          <pc:sldMk cId="1684015368" sldId="556"/>
        </pc:sldMkLst>
        <pc:spChg chg="mod">
          <ac:chgData name="Cristian Chilipirea" userId="34ab170da5908fc4" providerId="LiveId" clId="{2792E8DB-5D1C-4EC5-9611-5BE78FDE9C2A}" dt="2021-12-05T22:12:36.178" v="90" actId="120"/>
          <ac:spMkLst>
            <pc:docMk/>
            <pc:sldMk cId="1684015368" sldId="556"/>
            <ac:spMk id="3" creationId="{52925084-5D14-41F3-A219-2A970E3CA86A}"/>
          </ac:spMkLst>
        </pc:spChg>
      </pc:sldChg>
      <pc:sldChg chg="modSp mod">
        <pc:chgData name="Cristian Chilipirea" userId="34ab170da5908fc4" providerId="LiveId" clId="{2792E8DB-5D1C-4EC5-9611-5BE78FDE9C2A}" dt="2021-12-05T22:12:39.417" v="91" actId="120"/>
        <pc:sldMkLst>
          <pc:docMk/>
          <pc:sldMk cId="868273373" sldId="557"/>
        </pc:sldMkLst>
        <pc:spChg chg="mod">
          <ac:chgData name="Cristian Chilipirea" userId="34ab170da5908fc4" providerId="LiveId" clId="{2792E8DB-5D1C-4EC5-9611-5BE78FDE9C2A}" dt="2021-12-05T22:12:39.417" v="91" actId="120"/>
          <ac:spMkLst>
            <pc:docMk/>
            <pc:sldMk cId="868273373" sldId="557"/>
            <ac:spMk id="3" creationId="{F0581DAC-E6B3-4902-87BE-1D37939BBDF2}"/>
          </ac:spMkLst>
        </pc:spChg>
      </pc:sldChg>
      <pc:sldChg chg="modSp mod">
        <pc:chgData name="Cristian Chilipirea" userId="34ab170da5908fc4" providerId="LiveId" clId="{2792E8DB-5D1C-4EC5-9611-5BE78FDE9C2A}" dt="2021-12-05T22:12:42.278" v="92" actId="120"/>
        <pc:sldMkLst>
          <pc:docMk/>
          <pc:sldMk cId="290556759" sldId="558"/>
        </pc:sldMkLst>
        <pc:spChg chg="mod">
          <ac:chgData name="Cristian Chilipirea" userId="34ab170da5908fc4" providerId="LiveId" clId="{2792E8DB-5D1C-4EC5-9611-5BE78FDE9C2A}" dt="2021-12-05T22:12:42.278" v="92" actId="120"/>
          <ac:spMkLst>
            <pc:docMk/>
            <pc:sldMk cId="290556759" sldId="558"/>
            <ac:spMk id="3" creationId="{58C5468B-B9FA-4B1B-9B8B-7525231F9695}"/>
          </ac:spMkLst>
        </pc:spChg>
      </pc:sldChg>
      <pc:sldChg chg="modSp mod">
        <pc:chgData name="Cristian Chilipirea" userId="34ab170da5908fc4" providerId="LiveId" clId="{2792E8DB-5D1C-4EC5-9611-5BE78FDE9C2A}" dt="2021-12-05T22:12:45.230" v="93" actId="120"/>
        <pc:sldMkLst>
          <pc:docMk/>
          <pc:sldMk cId="3653400247" sldId="559"/>
        </pc:sldMkLst>
        <pc:spChg chg="mod">
          <ac:chgData name="Cristian Chilipirea" userId="34ab170da5908fc4" providerId="LiveId" clId="{2792E8DB-5D1C-4EC5-9611-5BE78FDE9C2A}" dt="2021-12-05T22:12:45.230" v="93" actId="120"/>
          <ac:spMkLst>
            <pc:docMk/>
            <pc:sldMk cId="3653400247" sldId="55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48.824" v="94" actId="120"/>
        <pc:sldMkLst>
          <pc:docMk/>
          <pc:sldMk cId="1234838317" sldId="560"/>
        </pc:sldMkLst>
        <pc:spChg chg="mod">
          <ac:chgData name="Cristian Chilipirea" userId="34ab170da5908fc4" providerId="LiveId" clId="{2792E8DB-5D1C-4EC5-9611-5BE78FDE9C2A}" dt="2021-12-05T22:12:48.824" v="94" actId="120"/>
          <ac:spMkLst>
            <pc:docMk/>
            <pc:sldMk cId="1234838317" sldId="560"/>
            <ac:spMk id="3" creationId="{6713CD1F-0629-4339-A883-1D9A6F4D205D}"/>
          </ac:spMkLst>
        </pc:spChg>
      </pc:sldChg>
      <pc:sldChg chg="modSp mod">
        <pc:chgData name="Cristian Chilipirea" userId="34ab170da5908fc4" providerId="LiveId" clId="{2792E8DB-5D1C-4EC5-9611-5BE78FDE9C2A}" dt="2021-12-05T22:12:52.372" v="95" actId="120"/>
        <pc:sldMkLst>
          <pc:docMk/>
          <pc:sldMk cId="1608230184" sldId="561"/>
        </pc:sldMkLst>
        <pc:spChg chg="mod">
          <ac:chgData name="Cristian Chilipirea" userId="34ab170da5908fc4" providerId="LiveId" clId="{2792E8DB-5D1C-4EC5-9611-5BE78FDE9C2A}" dt="2021-12-05T22:12:52.372" v="95" actId="120"/>
          <ac:spMkLst>
            <pc:docMk/>
            <pc:sldMk cId="1608230184" sldId="561"/>
            <ac:spMk id="3" creationId="{4172A41D-1EEB-4F2E-B023-A8FAC8246DDB}"/>
          </ac:spMkLst>
        </pc:spChg>
      </pc:sldChg>
      <pc:sldChg chg="modSp mod">
        <pc:chgData name="Cristian Chilipirea" userId="34ab170da5908fc4" providerId="LiveId" clId="{2792E8DB-5D1C-4EC5-9611-5BE78FDE9C2A}" dt="2021-12-05T22:12:56.234" v="96" actId="120"/>
        <pc:sldMkLst>
          <pc:docMk/>
          <pc:sldMk cId="927021838" sldId="562"/>
        </pc:sldMkLst>
        <pc:spChg chg="mod">
          <ac:chgData name="Cristian Chilipirea" userId="34ab170da5908fc4" providerId="LiveId" clId="{2792E8DB-5D1C-4EC5-9611-5BE78FDE9C2A}" dt="2021-12-05T22:12:56.234" v="96" actId="120"/>
          <ac:spMkLst>
            <pc:docMk/>
            <pc:sldMk cId="927021838" sldId="562"/>
            <ac:spMk id="3" creationId="{0C599B66-BDDB-4405-BC64-1D8BA8966E9D}"/>
          </ac:spMkLst>
        </pc:spChg>
      </pc:sldChg>
      <pc:sldChg chg="modSp mod">
        <pc:chgData name="Cristian Chilipirea" userId="34ab170da5908fc4" providerId="LiveId" clId="{2792E8DB-5D1C-4EC5-9611-5BE78FDE9C2A}" dt="2021-12-05T22:08:41.080" v="20" actId="120"/>
        <pc:sldMkLst>
          <pc:docMk/>
          <pc:sldMk cId="1372514228" sldId="764"/>
        </pc:sldMkLst>
        <pc:spChg chg="mod">
          <ac:chgData name="Cristian Chilipirea" userId="34ab170da5908fc4" providerId="LiveId" clId="{2792E8DB-5D1C-4EC5-9611-5BE78FDE9C2A}" dt="2021-12-05T22:08:41.080" v="20" actId="120"/>
          <ac:spMkLst>
            <pc:docMk/>
            <pc:sldMk cId="1372514228" sldId="76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3.607" v="21" actId="120"/>
        <pc:sldMkLst>
          <pc:docMk/>
          <pc:sldMk cId="1483307741" sldId="765"/>
        </pc:sldMkLst>
        <pc:spChg chg="mod">
          <ac:chgData name="Cristian Chilipirea" userId="34ab170da5908fc4" providerId="LiveId" clId="{2792E8DB-5D1C-4EC5-9611-5BE78FDE9C2A}" dt="2021-12-05T22:08:43.607" v="21" actId="120"/>
          <ac:spMkLst>
            <pc:docMk/>
            <pc:sldMk cId="1483307741" sldId="76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7.040" v="22" actId="120"/>
        <pc:sldMkLst>
          <pc:docMk/>
          <pc:sldMk cId="201488878" sldId="766"/>
        </pc:sldMkLst>
        <pc:spChg chg="mod">
          <ac:chgData name="Cristian Chilipirea" userId="34ab170da5908fc4" providerId="LiveId" clId="{2792E8DB-5D1C-4EC5-9611-5BE78FDE9C2A}" dt="2021-12-05T22:08:47.040" v="22" actId="120"/>
          <ac:spMkLst>
            <pc:docMk/>
            <pc:sldMk cId="201488878" sldId="76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9.761" v="23" actId="120"/>
        <pc:sldMkLst>
          <pc:docMk/>
          <pc:sldMk cId="2732023461" sldId="767"/>
        </pc:sldMkLst>
        <pc:spChg chg="mod">
          <ac:chgData name="Cristian Chilipirea" userId="34ab170da5908fc4" providerId="LiveId" clId="{2792E8DB-5D1C-4EC5-9611-5BE78FDE9C2A}" dt="2021-12-05T22:08:49.761" v="23" actId="120"/>
          <ac:spMkLst>
            <pc:docMk/>
            <pc:sldMk cId="2732023461" sldId="76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3.886" v="24" actId="120"/>
        <pc:sldMkLst>
          <pc:docMk/>
          <pc:sldMk cId="3992729846" sldId="768"/>
        </pc:sldMkLst>
        <pc:spChg chg="mod">
          <ac:chgData name="Cristian Chilipirea" userId="34ab170da5908fc4" providerId="LiveId" clId="{2792E8DB-5D1C-4EC5-9611-5BE78FDE9C2A}" dt="2021-12-05T22:08:53.886" v="24" actId="120"/>
          <ac:spMkLst>
            <pc:docMk/>
            <pc:sldMk cId="3992729846" sldId="76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7" v="25" actId="120"/>
        <pc:sldMkLst>
          <pc:docMk/>
          <pc:sldMk cId="3436414091" sldId="769"/>
        </pc:sldMkLst>
        <pc:spChg chg="mod">
          <ac:chgData name="Cristian Chilipirea" userId="34ab170da5908fc4" providerId="LiveId" clId="{2792E8DB-5D1C-4EC5-9611-5BE78FDE9C2A}" dt="2021-12-05T22:08:57" v="25" actId="120"/>
          <ac:spMkLst>
            <pc:docMk/>
            <pc:sldMk cId="3436414091" sldId="76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0.490" v="26" actId="120"/>
        <pc:sldMkLst>
          <pc:docMk/>
          <pc:sldMk cId="3358157984" sldId="770"/>
        </pc:sldMkLst>
        <pc:spChg chg="mod">
          <ac:chgData name="Cristian Chilipirea" userId="34ab170da5908fc4" providerId="LiveId" clId="{2792E8DB-5D1C-4EC5-9611-5BE78FDE9C2A}" dt="2021-12-05T22:09:00.490" v="26" actId="120"/>
          <ac:spMkLst>
            <pc:docMk/>
            <pc:sldMk cId="3358157984" sldId="77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3.468" v="27" actId="120"/>
        <pc:sldMkLst>
          <pc:docMk/>
          <pc:sldMk cId="1601708770" sldId="771"/>
        </pc:sldMkLst>
        <pc:spChg chg="mod">
          <ac:chgData name="Cristian Chilipirea" userId="34ab170da5908fc4" providerId="LiveId" clId="{2792E8DB-5D1C-4EC5-9611-5BE78FDE9C2A}" dt="2021-12-05T22:09:03.468" v="27" actId="120"/>
          <ac:spMkLst>
            <pc:docMk/>
            <pc:sldMk cId="1601708770" sldId="77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7.434" v="28" actId="120"/>
        <pc:sldMkLst>
          <pc:docMk/>
          <pc:sldMk cId="798621795" sldId="772"/>
        </pc:sldMkLst>
        <pc:spChg chg="mod">
          <ac:chgData name="Cristian Chilipirea" userId="34ab170da5908fc4" providerId="LiveId" clId="{2792E8DB-5D1C-4EC5-9611-5BE78FDE9C2A}" dt="2021-12-05T22:09:07.434" v="28" actId="120"/>
          <ac:spMkLst>
            <pc:docMk/>
            <pc:sldMk cId="798621795" sldId="77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0.322" v="29" actId="120"/>
        <pc:sldMkLst>
          <pc:docMk/>
          <pc:sldMk cId="2902668184" sldId="773"/>
        </pc:sldMkLst>
        <pc:spChg chg="mod">
          <ac:chgData name="Cristian Chilipirea" userId="34ab170da5908fc4" providerId="LiveId" clId="{2792E8DB-5D1C-4EC5-9611-5BE78FDE9C2A}" dt="2021-12-05T22:09:10.322" v="29" actId="120"/>
          <ac:spMkLst>
            <pc:docMk/>
            <pc:sldMk cId="2902668184" sldId="77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4.228" v="30" actId="120"/>
        <pc:sldMkLst>
          <pc:docMk/>
          <pc:sldMk cId="2339548390" sldId="774"/>
        </pc:sldMkLst>
        <pc:spChg chg="mod">
          <ac:chgData name="Cristian Chilipirea" userId="34ab170da5908fc4" providerId="LiveId" clId="{2792E8DB-5D1C-4EC5-9611-5BE78FDE9C2A}" dt="2021-12-05T22:09:14.228" v="30" actId="120"/>
          <ac:spMkLst>
            <pc:docMk/>
            <pc:sldMk cId="2339548390" sldId="77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6.996" v="31" actId="120"/>
        <pc:sldMkLst>
          <pc:docMk/>
          <pc:sldMk cId="1863364265" sldId="775"/>
        </pc:sldMkLst>
        <pc:spChg chg="mod">
          <ac:chgData name="Cristian Chilipirea" userId="34ab170da5908fc4" providerId="LiveId" clId="{2792E8DB-5D1C-4EC5-9611-5BE78FDE9C2A}" dt="2021-12-05T22:09:16.996" v="31" actId="120"/>
          <ac:spMkLst>
            <pc:docMk/>
            <pc:sldMk cId="1863364265" sldId="77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0.616" v="32" actId="120"/>
        <pc:sldMkLst>
          <pc:docMk/>
          <pc:sldMk cId="238880282" sldId="776"/>
        </pc:sldMkLst>
        <pc:spChg chg="mod">
          <ac:chgData name="Cristian Chilipirea" userId="34ab170da5908fc4" providerId="LiveId" clId="{2792E8DB-5D1C-4EC5-9611-5BE78FDE9C2A}" dt="2021-12-05T22:09:20.616" v="32" actId="120"/>
          <ac:spMkLst>
            <pc:docMk/>
            <pc:sldMk cId="238880282" sldId="77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3.609" v="33" actId="120"/>
        <pc:sldMkLst>
          <pc:docMk/>
          <pc:sldMk cId="761619958" sldId="777"/>
        </pc:sldMkLst>
        <pc:spChg chg="mod">
          <ac:chgData name="Cristian Chilipirea" userId="34ab170da5908fc4" providerId="LiveId" clId="{2792E8DB-5D1C-4EC5-9611-5BE78FDE9C2A}" dt="2021-12-05T22:09:23.609" v="33" actId="120"/>
          <ac:spMkLst>
            <pc:docMk/>
            <pc:sldMk cId="761619958" sldId="77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6.817" v="34" actId="120"/>
        <pc:sldMkLst>
          <pc:docMk/>
          <pc:sldMk cId="613155578" sldId="778"/>
        </pc:sldMkLst>
        <pc:spChg chg="mod">
          <ac:chgData name="Cristian Chilipirea" userId="34ab170da5908fc4" providerId="LiveId" clId="{2792E8DB-5D1C-4EC5-9611-5BE78FDE9C2A}" dt="2021-12-05T22:09:26.817" v="34" actId="120"/>
          <ac:spMkLst>
            <pc:docMk/>
            <pc:sldMk cId="613155578" sldId="77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9.639" v="35" actId="120"/>
        <pc:sldMkLst>
          <pc:docMk/>
          <pc:sldMk cId="2439070489" sldId="779"/>
        </pc:sldMkLst>
        <pc:spChg chg="mod">
          <ac:chgData name="Cristian Chilipirea" userId="34ab170da5908fc4" providerId="LiveId" clId="{2792E8DB-5D1C-4EC5-9611-5BE78FDE9C2A}" dt="2021-12-05T22:09:29.639" v="35" actId="120"/>
          <ac:spMkLst>
            <pc:docMk/>
            <pc:sldMk cId="2439070489" sldId="77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2.556" v="36" actId="120"/>
        <pc:sldMkLst>
          <pc:docMk/>
          <pc:sldMk cId="924515655" sldId="780"/>
        </pc:sldMkLst>
        <pc:spChg chg="mod">
          <ac:chgData name="Cristian Chilipirea" userId="34ab170da5908fc4" providerId="LiveId" clId="{2792E8DB-5D1C-4EC5-9611-5BE78FDE9C2A}" dt="2021-12-05T22:09:32.556" v="36" actId="120"/>
          <ac:spMkLst>
            <pc:docMk/>
            <pc:sldMk cId="924515655" sldId="78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8.045" v="38" actId="120"/>
        <pc:sldMkLst>
          <pc:docMk/>
          <pc:sldMk cId="3843328887" sldId="781"/>
        </pc:sldMkLst>
        <pc:spChg chg="mod">
          <ac:chgData name="Cristian Chilipirea" userId="34ab170da5908fc4" providerId="LiveId" clId="{2792E8DB-5D1C-4EC5-9611-5BE78FDE9C2A}" dt="2021-12-05T22:09:38.045" v="38" actId="120"/>
          <ac:spMkLst>
            <pc:docMk/>
            <pc:sldMk cId="3843328887" sldId="78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5.189" v="37" actId="120"/>
        <pc:sldMkLst>
          <pc:docMk/>
          <pc:sldMk cId="2277195058" sldId="782"/>
        </pc:sldMkLst>
        <pc:spChg chg="mod">
          <ac:chgData name="Cristian Chilipirea" userId="34ab170da5908fc4" providerId="LiveId" clId="{2792E8DB-5D1C-4EC5-9611-5BE78FDE9C2A}" dt="2021-12-05T22:09:35.189" v="37" actId="120"/>
          <ac:spMkLst>
            <pc:docMk/>
            <pc:sldMk cId="2277195058" sldId="78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1.509" v="39" actId="120"/>
        <pc:sldMkLst>
          <pc:docMk/>
          <pc:sldMk cId="877887972" sldId="783"/>
        </pc:sldMkLst>
        <pc:spChg chg="mod">
          <ac:chgData name="Cristian Chilipirea" userId="34ab170da5908fc4" providerId="LiveId" clId="{2792E8DB-5D1C-4EC5-9611-5BE78FDE9C2A}" dt="2021-12-05T22:09:41.509" v="39" actId="120"/>
          <ac:spMkLst>
            <pc:docMk/>
            <pc:sldMk cId="877887972" sldId="78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4.317" v="40" actId="120"/>
        <pc:sldMkLst>
          <pc:docMk/>
          <pc:sldMk cId="97627931" sldId="784"/>
        </pc:sldMkLst>
        <pc:spChg chg="mod">
          <ac:chgData name="Cristian Chilipirea" userId="34ab170da5908fc4" providerId="LiveId" clId="{2792E8DB-5D1C-4EC5-9611-5BE78FDE9C2A}" dt="2021-12-05T22:09:44.317" v="40" actId="120"/>
          <ac:spMkLst>
            <pc:docMk/>
            <pc:sldMk cId="97627931" sldId="78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7.415" v="41" actId="120"/>
        <pc:sldMkLst>
          <pc:docMk/>
          <pc:sldMk cId="913611943" sldId="785"/>
        </pc:sldMkLst>
        <pc:spChg chg="mod">
          <ac:chgData name="Cristian Chilipirea" userId="34ab170da5908fc4" providerId="LiveId" clId="{2792E8DB-5D1C-4EC5-9611-5BE78FDE9C2A}" dt="2021-12-05T22:09:47.415" v="41" actId="120"/>
          <ac:spMkLst>
            <pc:docMk/>
            <pc:sldMk cId="913611943" sldId="78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10:11.142" v="48" actId="120"/>
        <pc:sldMkLst>
          <pc:docMk/>
          <pc:sldMk cId="3310604124" sldId="786"/>
        </pc:sldMkLst>
        <pc:spChg chg="mod">
          <ac:chgData name="Cristian Chilipirea" userId="34ab170da5908fc4" providerId="LiveId" clId="{2792E8DB-5D1C-4EC5-9611-5BE78FDE9C2A}" dt="2021-12-05T22:10:11.142" v="48" actId="120"/>
          <ac:spMkLst>
            <pc:docMk/>
            <pc:sldMk cId="3310604124" sldId="78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3.804" v="49" actId="120"/>
        <pc:sldMkLst>
          <pc:docMk/>
          <pc:sldMk cId="2616242713" sldId="787"/>
        </pc:sldMkLst>
        <pc:spChg chg="mod">
          <ac:chgData name="Cristian Chilipirea" userId="34ab170da5908fc4" providerId="LiveId" clId="{2792E8DB-5D1C-4EC5-9611-5BE78FDE9C2A}" dt="2021-12-05T22:10:13.804" v="49" actId="120"/>
          <ac:spMkLst>
            <pc:docMk/>
            <pc:sldMk cId="2616242713" sldId="78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6.569" v="50" actId="120"/>
        <pc:sldMkLst>
          <pc:docMk/>
          <pc:sldMk cId="4247030118" sldId="788"/>
        </pc:sldMkLst>
        <pc:spChg chg="mod">
          <ac:chgData name="Cristian Chilipirea" userId="34ab170da5908fc4" providerId="LiveId" clId="{2792E8DB-5D1C-4EC5-9611-5BE78FDE9C2A}" dt="2021-12-05T22:10:16.569" v="50" actId="120"/>
          <ac:spMkLst>
            <pc:docMk/>
            <pc:sldMk cId="4247030118" sldId="78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9.608" v="51" actId="120"/>
        <pc:sldMkLst>
          <pc:docMk/>
          <pc:sldMk cId="120857692" sldId="789"/>
        </pc:sldMkLst>
        <pc:spChg chg="mod">
          <ac:chgData name="Cristian Chilipirea" userId="34ab170da5908fc4" providerId="LiveId" clId="{2792E8DB-5D1C-4EC5-9611-5BE78FDE9C2A}" dt="2021-12-05T22:10:19.608" v="51" actId="120"/>
          <ac:spMkLst>
            <pc:docMk/>
            <pc:sldMk cId="120857692" sldId="78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4:05.688" v="117" actId="120"/>
        <pc:sldMkLst>
          <pc:docMk/>
          <pc:sldMk cId="1164339110" sldId="790"/>
        </pc:sldMkLst>
        <pc:spChg chg="mod">
          <ac:chgData name="Cristian Chilipirea" userId="34ab170da5908fc4" providerId="LiveId" clId="{2792E8DB-5D1C-4EC5-9611-5BE78FDE9C2A}" dt="2021-12-05T22:14:05.688" v="117" actId="120"/>
          <ac:spMkLst>
            <pc:docMk/>
            <pc:sldMk cId="1164339110" sldId="790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4:09.044" v="118" actId="120"/>
        <pc:sldMkLst>
          <pc:docMk/>
          <pc:sldMk cId="2666671182" sldId="791"/>
        </pc:sldMkLst>
        <pc:spChg chg="mod">
          <ac:chgData name="Cristian Chilipirea" userId="34ab170da5908fc4" providerId="LiveId" clId="{2792E8DB-5D1C-4EC5-9611-5BE78FDE9C2A}" dt="2021-12-05T22:14:09.044" v="118" actId="120"/>
          <ac:spMkLst>
            <pc:docMk/>
            <pc:sldMk cId="2666671182" sldId="791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0:23.836" v="52" actId="120"/>
        <pc:sldMkLst>
          <pc:docMk/>
          <pc:sldMk cId="36672270" sldId="792"/>
        </pc:sldMkLst>
        <pc:spChg chg="mod">
          <ac:chgData name="Cristian Chilipirea" userId="34ab170da5908fc4" providerId="LiveId" clId="{2792E8DB-5D1C-4EC5-9611-5BE78FDE9C2A}" dt="2021-12-05T22:10:23.836" v="52" actId="120"/>
          <ac:spMkLst>
            <pc:docMk/>
            <pc:sldMk cId="36672270" sldId="79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26.370" v="53" actId="120"/>
        <pc:sldMkLst>
          <pc:docMk/>
          <pc:sldMk cId="221705916" sldId="793"/>
        </pc:sldMkLst>
        <pc:spChg chg="mod">
          <ac:chgData name="Cristian Chilipirea" userId="34ab170da5908fc4" providerId="LiveId" clId="{2792E8DB-5D1C-4EC5-9611-5BE78FDE9C2A}" dt="2021-12-05T22:10:26.370" v="53" actId="120"/>
          <ac:spMkLst>
            <pc:docMk/>
            <pc:sldMk cId="221705916" sldId="79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1.165" v="54" actId="120"/>
        <pc:sldMkLst>
          <pc:docMk/>
          <pc:sldMk cId="804757335" sldId="794"/>
        </pc:sldMkLst>
        <pc:spChg chg="mod">
          <ac:chgData name="Cristian Chilipirea" userId="34ab170da5908fc4" providerId="LiveId" clId="{2792E8DB-5D1C-4EC5-9611-5BE78FDE9C2A}" dt="2021-12-05T22:10:31.165" v="54" actId="120"/>
          <ac:spMkLst>
            <pc:docMk/>
            <pc:sldMk cId="804757335" sldId="794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4.519" v="55" actId="120"/>
        <pc:sldMkLst>
          <pc:docMk/>
          <pc:sldMk cId="758734367" sldId="795"/>
        </pc:sldMkLst>
        <pc:spChg chg="mod">
          <ac:chgData name="Cristian Chilipirea" userId="34ab170da5908fc4" providerId="LiveId" clId="{2792E8DB-5D1C-4EC5-9611-5BE78FDE9C2A}" dt="2021-12-05T22:10:34.519" v="55" actId="120"/>
          <ac:spMkLst>
            <pc:docMk/>
            <pc:sldMk cId="758734367" sldId="79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7.404" v="56" actId="120"/>
        <pc:sldMkLst>
          <pc:docMk/>
          <pc:sldMk cId="2299385922" sldId="796"/>
        </pc:sldMkLst>
        <pc:spChg chg="mod">
          <ac:chgData name="Cristian Chilipirea" userId="34ab170da5908fc4" providerId="LiveId" clId="{2792E8DB-5D1C-4EC5-9611-5BE78FDE9C2A}" dt="2021-12-05T22:10:37.404" v="56" actId="120"/>
          <ac:spMkLst>
            <pc:docMk/>
            <pc:sldMk cId="2299385922" sldId="79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04.051" v="63" actId="120"/>
        <pc:sldMkLst>
          <pc:docMk/>
          <pc:sldMk cId="471337282" sldId="798"/>
        </pc:sldMkLst>
        <pc:spChg chg="mod">
          <ac:chgData name="Cristian Chilipirea" userId="34ab170da5908fc4" providerId="LiveId" clId="{2792E8DB-5D1C-4EC5-9611-5BE78FDE9C2A}" dt="2021-12-05T22:11:04.051" v="63" actId="120"/>
          <ac:spMkLst>
            <pc:docMk/>
            <pc:sldMk cId="471337282" sldId="79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21.240" v="67" actId="120"/>
        <pc:sldMkLst>
          <pc:docMk/>
          <pc:sldMk cId="4196060734" sldId="799"/>
        </pc:sldMkLst>
        <pc:spChg chg="mod">
          <ac:chgData name="Cristian Chilipirea" userId="34ab170da5908fc4" providerId="LiveId" clId="{2792E8DB-5D1C-4EC5-9611-5BE78FDE9C2A}" dt="2021-12-05T22:11:21.240" v="67" actId="120"/>
          <ac:spMkLst>
            <pc:docMk/>
            <pc:sldMk cId="4196060734" sldId="799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1:17.892" v="66" actId="207"/>
          <ac:spMkLst>
            <pc:docMk/>
            <pc:sldMk cId="4196060734" sldId="799"/>
            <ac:spMk id="149" creationId="{6D4CE660-1B85-4848-A101-6831F72A67A8}"/>
          </ac:spMkLst>
        </pc:spChg>
      </pc:sldChg>
      <pc:sldChg chg="modSp mod">
        <pc:chgData name="Cristian Chilipirea" userId="34ab170da5908fc4" providerId="LiveId" clId="{2792E8DB-5D1C-4EC5-9611-5BE78FDE9C2A}" dt="2021-12-05T22:11:28.533" v="68" actId="120"/>
        <pc:sldMkLst>
          <pc:docMk/>
          <pc:sldMk cId="1723796821" sldId="800"/>
        </pc:sldMkLst>
        <pc:spChg chg="mod">
          <ac:chgData name="Cristian Chilipirea" userId="34ab170da5908fc4" providerId="LiveId" clId="{2792E8DB-5D1C-4EC5-9611-5BE78FDE9C2A}" dt="2021-12-05T22:11:28.533" v="68" actId="120"/>
          <ac:spMkLst>
            <pc:docMk/>
            <pc:sldMk cId="1723796821" sldId="80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1.660" v="69" actId="120"/>
        <pc:sldMkLst>
          <pc:docMk/>
          <pc:sldMk cId="3106192735" sldId="801"/>
        </pc:sldMkLst>
        <pc:spChg chg="mod">
          <ac:chgData name="Cristian Chilipirea" userId="34ab170da5908fc4" providerId="LiveId" clId="{2792E8DB-5D1C-4EC5-9611-5BE78FDE9C2A}" dt="2021-12-05T22:11:31.660" v="69" actId="120"/>
          <ac:spMkLst>
            <pc:docMk/>
            <pc:sldMk cId="3106192735" sldId="80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3.830" v="73" actId="120"/>
        <pc:sldMkLst>
          <pc:docMk/>
          <pc:sldMk cId="1993591883" sldId="802"/>
        </pc:sldMkLst>
        <pc:spChg chg="mod">
          <ac:chgData name="Cristian Chilipirea" userId="34ab170da5908fc4" providerId="LiveId" clId="{2792E8DB-5D1C-4EC5-9611-5BE78FDE9C2A}" dt="2021-12-05T22:11:43.830" v="73" actId="120"/>
          <ac:spMkLst>
            <pc:docMk/>
            <pc:sldMk cId="1993591883" sldId="80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6.938" v="74" actId="120"/>
        <pc:sldMkLst>
          <pc:docMk/>
          <pc:sldMk cId="3721773786" sldId="803"/>
        </pc:sldMkLst>
        <pc:spChg chg="mod">
          <ac:chgData name="Cristian Chilipirea" userId="34ab170da5908fc4" providerId="LiveId" clId="{2792E8DB-5D1C-4EC5-9611-5BE78FDE9C2A}" dt="2021-12-05T22:11:46.938" v="74" actId="120"/>
          <ac:spMkLst>
            <pc:docMk/>
            <pc:sldMk cId="3721773786" sldId="80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59.869" v="62" actId="120"/>
        <pc:sldMkLst>
          <pc:docMk/>
          <pc:sldMk cId="1084832771" sldId="804"/>
        </pc:sldMkLst>
        <pc:spChg chg="mod">
          <ac:chgData name="Cristian Chilipirea" userId="34ab170da5908fc4" providerId="LiveId" clId="{2792E8DB-5D1C-4EC5-9611-5BE78FDE9C2A}" dt="2021-12-05T22:10:59.869" v="62" actId="120"/>
          <ac:spMkLst>
            <pc:docMk/>
            <pc:sldMk cId="1084832771" sldId="804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0:53.335" v="61" actId="14100"/>
          <ac:spMkLst>
            <pc:docMk/>
            <pc:sldMk cId="1084832771" sldId="804"/>
            <ac:spMk id="8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0:40.460" v="57" actId="120"/>
        <pc:sldMkLst>
          <pc:docMk/>
          <pc:sldMk cId="3304847529" sldId="805"/>
        </pc:sldMkLst>
        <pc:spChg chg="mod">
          <ac:chgData name="Cristian Chilipirea" userId="34ab170da5908fc4" providerId="LiveId" clId="{2792E8DB-5D1C-4EC5-9611-5BE78FDE9C2A}" dt="2021-12-05T22:10:40.460" v="57" actId="120"/>
          <ac:spMkLst>
            <pc:docMk/>
            <pc:sldMk cId="3304847529" sldId="80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3.030" v="58" actId="120"/>
        <pc:sldMkLst>
          <pc:docMk/>
          <pc:sldMk cId="2478920406" sldId="806"/>
        </pc:sldMkLst>
        <pc:spChg chg="mod">
          <ac:chgData name="Cristian Chilipirea" userId="34ab170da5908fc4" providerId="LiveId" clId="{2792E8DB-5D1C-4EC5-9611-5BE78FDE9C2A}" dt="2021-12-05T22:10:43.030" v="58" actId="120"/>
          <ac:spMkLst>
            <pc:docMk/>
            <pc:sldMk cId="2478920406" sldId="80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5.580" v="59" actId="120"/>
        <pc:sldMkLst>
          <pc:docMk/>
          <pc:sldMk cId="557902912" sldId="807"/>
        </pc:sldMkLst>
        <pc:spChg chg="mod">
          <ac:chgData name="Cristian Chilipirea" userId="34ab170da5908fc4" providerId="LiveId" clId="{2792E8DB-5D1C-4EC5-9611-5BE78FDE9C2A}" dt="2021-12-05T22:10:45.580" v="59" actId="120"/>
          <ac:spMkLst>
            <pc:docMk/>
            <pc:sldMk cId="557902912" sldId="80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8.603" v="60" actId="120"/>
        <pc:sldMkLst>
          <pc:docMk/>
          <pc:sldMk cId="2194503487" sldId="808"/>
        </pc:sldMkLst>
        <pc:spChg chg="mod">
          <ac:chgData name="Cristian Chilipirea" userId="34ab170da5908fc4" providerId="LiveId" clId="{2792E8DB-5D1C-4EC5-9611-5BE78FDE9C2A}" dt="2021-12-05T22:10:48.603" v="60" actId="120"/>
          <ac:spMkLst>
            <pc:docMk/>
            <pc:sldMk cId="2194503487" sldId="808"/>
            <ac:spMk id="3" creationId="{610F5798-8732-4663-9368-11868E186FC4}"/>
          </ac:spMkLst>
        </pc:spChg>
      </pc:sldChg>
      <pc:sldChg chg="modSp mod">
        <pc:chgData name="Cristian Chilipirea" userId="34ab170da5908fc4" providerId="LiveId" clId="{2792E8DB-5D1C-4EC5-9611-5BE78FDE9C2A}" dt="2021-12-05T22:11:34.591" v="70" actId="120"/>
        <pc:sldMkLst>
          <pc:docMk/>
          <pc:sldMk cId="1037186801" sldId="809"/>
        </pc:sldMkLst>
        <pc:spChg chg="mod">
          <ac:chgData name="Cristian Chilipirea" userId="34ab170da5908fc4" providerId="LiveId" clId="{2792E8DB-5D1C-4EC5-9611-5BE78FDE9C2A}" dt="2021-12-05T22:11:34.591" v="70" actId="120"/>
          <ac:spMkLst>
            <pc:docMk/>
            <pc:sldMk cId="1037186801" sldId="80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7.842" v="71" actId="120"/>
        <pc:sldMkLst>
          <pc:docMk/>
          <pc:sldMk cId="4035226630" sldId="810"/>
        </pc:sldMkLst>
        <pc:spChg chg="mod">
          <ac:chgData name="Cristian Chilipirea" userId="34ab170da5908fc4" providerId="LiveId" clId="{2792E8DB-5D1C-4EC5-9611-5BE78FDE9C2A}" dt="2021-12-05T22:11:37.842" v="71" actId="120"/>
          <ac:spMkLst>
            <pc:docMk/>
            <pc:sldMk cId="4035226630" sldId="81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0.958" v="72" actId="120"/>
        <pc:sldMkLst>
          <pc:docMk/>
          <pc:sldMk cId="4049845963" sldId="811"/>
        </pc:sldMkLst>
        <pc:spChg chg="mod">
          <ac:chgData name="Cristian Chilipirea" userId="34ab170da5908fc4" providerId="LiveId" clId="{2792E8DB-5D1C-4EC5-9611-5BE78FDE9C2A}" dt="2021-12-05T22:11:40.958" v="72" actId="120"/>
          <ac:spMkLst>
            <pc:docMk/>
            <pc:sldMk cId="4049845963" sldId="81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3:01.932" v="98" actId="120"/>
        <pc:sldMkLst>
          <pc:docMk/>
          <pc:sldMk cId="3396808158" sldId="812"/>
        </pc:sldMkLst>
        <pc:spChg chg="mod">
          <ac:chgData name="Cristian Chilipirea" userId="34ab170da5908fc4" providerId="LiveId" clId="{2792E8DB-5D1C-4EC5-9611-5BE78FDE9C2A}" dt="2021-12-05T22:13:01.932" v="98" actId="120"/>
          <ac:spMkLst>
            <pc:docMk/>
            <pc:sldMk cId="3396808158" sldId="812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5.432" v="99" actId="120"/>
        <pc:sldMkLst>
          <pc:docMk/>
          <pc:sldMk cId="1594425672" sldId="813"/>
        </pc:sldMkLst>
        <pc:spChg chg="mod">
          <ac:chgData name="Cristian Chilipirea" userId="34ab170da5908fc4" providerId="LiveId" clId="{2792E8DB-5D1C-4EC5-9611-5BE78FDE9C2A}" dt="2021-12-05T22:13:05.432" v="99" actId="120"/>
          <ac:spMkLst>
            <pc:docMk/>
            <pc:sldMk cId="1594425672" sldId="813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8.340" v="100" actId="120"/>
        <pc:sldMkLst>
          <pc:docMk/>
          <pc:sldMk cId="2855144454" sldId="814"/>
        </pc:sldMkLst>
        <pc:spChg chg="mod">
          <ac:chgData name="Cristian Chilipirea" userId="34ab170da5908fc4" providerId="LiveId" clId="{2792E8DB-5D1C-4EC5-9611-5BE78FDE9C2A}" dt="2021-12-05T22:13:08.340" v="100" actId="120"/>
          <ac:spMkLst>
            <pc:docMk/>
            <pc:sldMk cId="2855144454" sldId="814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59.193" v="97" actId="120"/>
        <pc:sldMkLst>
          <pc:docMk/>
          <pc:sldMk cId="805331921" sldId="815"/>
        </pc:sldMkLst>
        <pc:spChg chg="mod">
          <ac:chgData name="Cristian Chilipirea" userId="34ab170da5908fc4" providerId="LiveId" clId="{2792E8DB-5D1C-4EC5-9611-5BE78FDE9C2A}" dt="2021-12-05T22:12:59.193" v="97" actId="120"/>
          <ac:spMkLst>
            <pc:docMk/>
            <pc:sldMk cId="805331921" sldId="815"/>
            <ac:spMk id="3" creationId="{70C1328A-9F7E-475C-800E-219052B831DB}"/>
          </ac:spMkLst>
        </pc:spChg>
      </pc:sldChg>
      <pc:sldChg chg="modSp mod">
        <pc:chgData name="Cristian Chilipirea" userId="34ab170da5908fc4" providerId="LiveId" clId="{2792E8DB-5D1C-4EC5-9611-5BE78FDE9C2A}" dt="2021-12-05T22:13:11.146" v="101" actId="120"/>
        <pc:sldMkLst>
          <pc:docMk/>
          <pc:sldMk cId="1957568503" sldId="816"/>
        </pc:sldMkLst>
        <pc:spChg chg="mod">
          <ac:chgData name="Cristian Chilipirea" userId="34ab170da5908fc4" providerId="LiveId" clId="{2792E8DB-5D1C-4EC5-9611-5BE78FDE9C2A}" dt="2021-12-05T22:13:11.146" v="101" actId="120"/>
          <ac:spMkLst>
            <pc:docMk/>
            <pc:sldMk cId="1957568503" sldId="816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4.474" v="102" actId="120"/>
        <pc:sldMkLst>
          <pc:docMk/>
          <pc:sldMk cId="140160895" sldId="817"/>
        </pc:sldMkLst>
        <pc:spChg chg="mod">
          <ac:chgData name="Cristian Chilipirea" userId="34ab170da5908fc4" providerId="LiveId" clId="{2792E8DB-5D1C-4EC5-9611-5BE78FDE9C2A}" dt="2021-12-05T22:13:14.474" v="102" actId="120"/>
          <ac:spMkLst>
            <pc:docMk/>
            <pc:sldMk cId="140160895" sldId="817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8.670" v="103" actId="120"/>
        <pc:sldMkLst>
          <pc:docMk/>
          <pc:sldMk cId="367789568" sldId="818"/>
        </pc:sldMkLst>
        <pc:spChg chg="mod">
          <ac:chgData name="Cristian Chilipirea" userId="34ab170da5908fc4" providerId="LiveId" clId="{2792E8DB-5D1C-4EC5-9611-5BE78FDE9C2A}" dt="2021-12-05T22:13:18.670" v="103" actId="120"/>
          <ac:spMkLst>
            <pc:docMk/>
            <pc:sldMk cId="367789568" sldId="818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21.971" v="104" actId="120"/>
        <pc:sldMkLst>
          <pc:docMk/>
          <pc:sldMk cId="864003481" sldId="819"/>
        </pc:sldMkLst>
        <pc:spChg chg="mod">
          <ac:chgData name="Cristian Chilipirea" userId="34ab170da5908fc4" providerId="LiveId" clId="{2792E8DB-5D1C-4EC5-9611-5BE78FDE9C2A}" dt="2021-12-05T22:13:21.971" v="104" actId="120"/>
          <ac:spMkLst>
            <pc:docMk/>
            <pc:sldMk cId="864003481" sldId="81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56.140" v="114" actId="120"/>
        <pc:sldMkLst>
          <pc:docMk/>
          <pc:sldMk cId="1553983671" sldId="820"/>
        </pc:sldMkLst>
        <pc:spChg chg="mod">
          <ac:chgData name="Cristian Chilipirea" userId="34ab170da5908fc4" providerId="LiveId" clId="{2792E8DB-5D1C-4EC5-9611-5BE78FDE9C2A}" dt="2021-12-05T22:13:56.140" v="114" actId="120"/>
          <ac:spMkLst>
            <pc:docMk/>
            <pc:sldMk cId="1553983671" sldId="820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4:24.536" v="122" actId="120"/>
        <pc:sldMkLst>
          <pc:docMk/>
          <pc:sldMk cId="17939310" sldId="821"/>
        </pc:sldMkLst>
        <pc:spChg chg="mod">
          <ac:chgData name="Cristian Chilipirea" userId="34ab170da5908fc4" providerId="LiveId" clId="{2792E8DB-5D1C-4EC5-9611-5BE78FDE9C2A}" dt="2021-12-05T22:14:24.536" v="122" actId="120"/>
          <ac:spMkLst>
            <pc:docMk/>
            <pc:sldMk cId="17939310" sldId="821"/>
            <ac:spMk id="3" creationId="{A153F061-B0CB-4EDB-96D7-59404D128A94}"/>
          </ac:spMkLst>
        </pc:spChg>
      </pc:sldChg>
    </pc:docChg>
  </pc:docChgLst>
  <pc:docChgLst>
    <pc:chgData name="Cristian Chilipirea" userId="34ab170da5908fc4" providerId="LiveId" clId="{F55D54D8-CB5B-7442-9AE3-80A21595AAD3}"/>
    <pc:docChg chg="undo redo custSel addSld delSld modSld sldOrd">
      <pc:chgData name="Cristian Chilipirea" userId="34ab170da5908fc4" providerId="LiveId" clId="{F55D54D8-CB5B-7442-9AE3-80A21595AAD3}" dt="2021-11-21T10:44:11.003" v="1269" actId="20577"/>
      <pc:docMkLst>
        <pc:docMk/>
      </pc:docMkLst>
      <pc:sldChg chg="modSp new mod">
        <pc:chgData name="Cristian Chilipirea" userId="34ab170da5908fc4" providerId="LiveId" clId="{F55D54D8-CB5B-7442-9AE3-80A21595AAD3}" dt="2021-11-21T10:29:10.741" v="1155" actId="20577"/>
        <pc:sldMkLst>
          <pc:docMk/>
          <pc:sldMk cId="1837372134" sldId="710"/>
        </pc:sldMkLst>
        <pc:spChg chg="mod">
          <ac:chgData name="Cristian Chilipirea" userId="34ab170da5908fc4" providerId="LiveId" clId="{F55D54D8-CB5B-7442-9AE3-80A21595AAD3}" dt="2021-11-21T10:29:10.741" v="1155" actId="20577"/>
          <ac:spMkLst>
            <pc:docMk/>
            <pc:sldMk cId="1837372134" sldId="710"/>
            <ac:spMk id="3" creationId="{C04B69DD-417C-0746-8B5E-41B23A3578FE}"/>
          </ac:spMkLst>
        </pc:spChg>
        <pc:spChg chg="mod">
          <ac:chgData name="Cristian Chilipirea" userId="34ab170da5908fc4" providerId="LiveId" clId="{F55D54D8-CB5B-7442-9AE3-80A21595AAD3}" dt="2021-11-21T07:18:23.800" v="53" actId="207"/>
          <ac:spMkLst>
            <pc:docMk/>
            <pc:sldMk cId="1837372134" sldId="710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813562570" sldId="710"/>
        </pc:sldMkLst>
      </pc:sldChg>
      <pc:sldChg chg="modSp add mod ord">
        <pc:chgData name="Cristian Chilipirea" userId="34ab170da5908fc4" providerId="LiveId" clId="{F55D54D8-CB5B-7442-9AE3-80A21595AAD3}" dt="2021-11-21T07:23:57.641" v="124" actId="20578"/>
        <pc:sldMkLst>
          <pc:docMk/>
          <pc:sldMk cId="2134697138" sldId="711"/>
        </pc:sldMkLst>
        <pc:spChg chg="mod">
          <ac:chgData name="Cristian Chilipirea" userId="34ab170da5908fc4" providerId="LiveId" clId="{F55D54D8-CB5B-7442-9AE3-80A21595AAD3}" dt="2021-11-21T07:22:06.205" v="122" actId="790"/>
          <ac:spMkLst>
            <pc:docMk/>
            <pc:sldMk cId="2134697138" sldId="711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658188861" sldId="711"/>
        </pc:sldMkLst>
      </pc:sldChg>
      <pc:sldChg chg="modSp add mod">
        <pc:chgData name="Cristian Chilipirea" userId="34ab170da5908fc4" providerId="LiveId" clId="{F55D54D8-CB5B-7442-9AE3-80A21595AAD3}" dt="2021-11-21T07:25:15.380" v="213" actId="20577"/>
        <pc:sldMkLst>
          <pc:docMk/>
          <pc:sldMk cId="1920943309" sldId="712"/>
        </pc:sldMkLst>
        <pc:spChg chg="mod">
          <ac:chgData name="Cristian Chilipirea" userId="34ab170da5908fc4" providerId="LiveId" clId="{F55D54D8-CB5B-7442-9AE3-80A21595AAD3}" dt="2021-11-21T07:25:15.380" v="213" actId="20577"/>
          <ac:spMkLst>
            <pc:docMk/>
            <pc:sldMk cId="1920943309" sldId="712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287459556" sldId="712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423670107" sldId="713"/>
        </pc:sldMkLst>
      </pc:sldChg>
      <pc:sldChg chg="modSp add mod ord">
        <pc:chgData name="Cristian Chilipirea" userId="34ab170da5908fc4" providerId="LiveId" clId="{F55D54D8-CB5B-7442-9AE3-80A21595AAD3}" dt="2021-11-21T07:26:09.925" v="249" actId="20577"/>
        <pc:sldMkLst>
          <pc:docMk/>
          <pc:sldMk cId="3542730784" sldId="713"/>
        </pc:sldMkLst>
        <pc:spChg chg="mod">
          <ac:chgData name="Cristian Chilipirea" userId="34ab170da5908fc4" providerId="LiveId" clId="{F55D54D8-CB5B-7442-9AE3-80A21595AAD3}" dt="2021-11-21T07:26:09.925" v="249" actId="20577"/>
          <ac:spMkLst>
            <pc:docMk/>
            <pc:sldMk cId="3542730784" sldId="713"/>
            <ac:spMk id="4" creationId="{D0633158-A2D9-9F4C-B866-168A7AF0F705}"/>
          </ac:spMkLst>
        </pc:spChg>
      </pc:sldChg>
      <pc:sldChg chg="modSp add mod ord">
        <pc:chgData name="Cristian Chilipirea" userId="34ab170da5908fc4" providerId="LiveId" clId="{F55D54D8-CB5B-7442-9AE3-80A21595AAD3}" dt="2021-11-21T09:13:07.398" v="384" actId="207"/>
        <pc:sldMkLst>
          <pc:docMk/>
          <pc:sldMk cId="850668663" sldId="714"/>
        </pc:sldMkLst>
        <pc:spChg chg="mod">
          <ac:chgData name="Cristian Chilipirea" userId="34ab170da5908fc4" providerId="LiveId" clId="{F55D54D8-CB5B-7442-9AE3-80A21595AAD3}" dt="2021-11-21T09:13:07.398" v="384" actId="207"/>
          <ac:spMkLst>
            <pc:docMk/>
            <pc:sldMk cId="850668663" sldId="714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89938214" sldId="714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90865018" sldId="715"/>
        </pc:sldMkLst>
      </pc:sldChg>
      <pc:sldChg chg="new">
        <pc:chgData name="Cristian Chilipirea" userId="34ab170da5908fc4" providerId="LiveId" clId="{F55D54D8-CB5B-7442-9AE3-80A21595AAD3}" dt="2021-11-21T08:55:42.117" v="300" actId="680"/>
        <pc:sldMkLst>
          <pc:docMk/>
          <pc:sldMk cId="2782328080" sldId="715"/>
        </pc:sldMkLst>
      </pc:sldChg>
      <pc:sldChg chg="modSp new mod">
        <pc:chgData name="Cristian Chilipirea" userId="34ab170da5908fc4" providerId="LiveId" clId="{F55D54D8-CB5B-7442-9AE3-80A21595AAD3}" dt="2021-11-21T09:18:03.602" v="389" actId="207"/>
        <pc:sldMkLst>
          <pc:docMk/>
          <pc:sldMk cId="444721102" sldId="716"/>
        </pc:sldMkLst>
        <pc:spChg chg="mod">
          <ac:chgData name="Cristian Chilipirea" userId="34ab170da5908fc4" providerId="LiveId" clId="{F55D54D8-CB5B-7442-9AE3-80A21595AAD3}" dt="2021-11-21T08:55:57.515" v="343" actId="20577"/>
          <ac:spMkLst>
            <pc:docMk/>
            <pc:sldMk cId="444721102" sldId="716"/>
            <ac:spMk id="3" creationId="{E8A7EF3B-F1A1-DB48-974D-78F497F44C42}"/>
          </ac:spMkLst>
        </pc:spChg>
        <pc:spChg chg="mod">
          <ac:chgData name="Cristian Chilipirea" userId="34ab170da5908fc4" providerId="LiveId" clId="{F55D54D8-CB5B-7442-9AE3-80A21595AAD3}" dt="2021-11-21T09:18:03.602" v="389" actId="207"/>
          <ac:spMkLst>
            <pc:docMk/>
            <pc:sldMk cId="444721102" sldId="716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198878625" sldId="716"/>
        </pc:sldMkLst>
      </pc:sldChg>
      <pc:sldChg chg="modSp add mod">
        <pc:chgData name="Cristian Chilipirea" userId="34ab170da5908fc4" providerId="LiveId" clId="{F55D54D8-CB5B-7442-9AE3-80A21595AAD3}" dt="2021-11-21T09:28:26.537" v="461" actId="20577"/>
        <pc:sldMkLst>
          <pc:docMk/>
          <pc:sldMk cId="1897414977" sldId="717"/>
        </pc:sldMkLst>
        <pc:spChg chg="mod">
          <ac:chgData name="Cristian Chilipirea" userId="34ab170da5908fc4" providerId="LiveId" clId="{F55D54D8-CB5B-7442-9AE3-80A21595AAD3}" dt="2021-11-21T09:28:26.537" v="461" actId="20577"/>
          <ac:spMkLst>
            <pc:docMk/>
            <pc:sldMk cId="1897414977" sldId="717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902479786" sldId="717"/>
        </pc:sldMkLst>
      </pc:sldChg>
      <pc:sldChg chg="modSp add mod ord">
        <pc:chgData name="Cristian Chilipirea" userId="34ab170da5908fc4" providerId="LiveId" clId="{F55D54D8-CB5B-7442-9AE3-80A21595AAD3}" dt="2021-11-21T09:32:21.592" v="520" actId="207"/>
        <pc:sldMkLst>
          <pc:docMk/>
          <pc:sldMk cId="1327196736" sldId="718"/>
        </pc:sldMkLst>
        <pc:spChg chg="mod">
          <ac:chgData name="Cristian Chilipirea" userId="34ab170da5908fc4" providerId="LiveId" clId="{F55D54D8-CB5B-7442-9AE3-80A21595AAD3}" dt="2021-11-21T09:32:21.592" v="520" actId="207"/>
          <ac:spMkLst>
            <pc:docMk/>
            <pc:sldMk cId="1327196736" sldId="718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01288008" sldId="718"/>
        </pc:sldMkLst>
      </pc:sldChg>
      <pc:sldChg chg="modSp add mod ord">
        <pc:chgData name="Cristian Chilipirea" userId="34ab170da5908fc4" providerId="LiveId" clId="{F55D54D8-CB5B-7442-9AE3-80A21595AAD3}" dt="2021-11-21T09:42:48.072" v="615" actId="20577"/>
        <pc:sldMkLst>
          <pc:docMk/>
          <pc:sldMk cId="1185664921" sldId="719"/>
        </pc:sldMkLst>
        <pc:spChg chg="mod">
          <ac:chgData name="Cristian Chilipirea" userId="34ab170da5908fc4" providerId="LiveId" clId="{F55D54D8-CB5B-7442-9AE3-80A21595AAD3}" dt="2021-11-21T09:42:48.072" v="615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53187325" sldId="719"/>
        </pc:sldMkLst>
      </pc:sldChg>
      <pc:sldChg chg="modSp add mod ord">
        <pc:chgData name="Cristian Chilipirea" userId="34ab170da5908fc4" providerId="LiveId" clId="{F55D54D8-CB5B-7442-9AE3-80A21595AAD3}" dt="2021-11-21T09:43:27.599" v="645" actId="20577"/>
        <pc:sldMkLst>
          <pc:docMk/>
          <pc:sldMk cId="710792472" sldId="720"/>
        </pc:sldMkLst>
        <pc:spChg chg="mod">
          <ac:chgData name="Cristian Chilipirea" userId="34ab170da5908fc4" providerId="LiveId" clId="{F55D54D8-CB5B-7442-9AE3-80A21595AAD3}" dt="2021-11-21T09:43:27.599" v="645" actId="20577"/>
          <ac:spMkLst>
            <pc:docMk/>
            <pc:sldMk cId="710792472" sldId="720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274310392" sldId="720"/>
        </pc:sldMkLst>
      </pc:sldChg>
      <pc:sldChg chg="modSp add mod ord">
        <pc:chgData name="Cristian Chilipirea" userId="34ab170da5908fc4" providerId="LiveId" clId="{F55D54D8-CB5B-7442-9AE3-80A21595AAD3}" dt="2021-11-21T09:49:47.783" v="738" actId="20577"/>
        <pc:sldMkLst>
          <pc:docMk/>
          <pc:sldMk cId="1035714603" sldId="721"/>
        </pc:sldMkLst>
        <pc:spChg chg="mod">
          <ac:chgData name="Cristian Chilipirea" userId="34ab170da5908fc4" providerId="LiveId" clId="{F55D54D8-CB5B-7442-9AE3-80A21595AAD3}" dt="2021-11-21T09:49:47.783" v="738" actId="20577"/>
          <ac:spMkLst>
            <pc:docMk/>
            <pc:sldMk cId="1035714603" sldId="721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669684622" sldId="721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63476325" sldId="722"/>
        </pc:sldMkLst>
      </pc:sldChg>
      <pc:sldChg chg="modSp add mod ord">
        <pc:chgData name="Cristian Chilipirea" userId="34ab170da5908fc4" providerId="LiveId" clId="{F55D54D8-CB5B-7442-9AE3-80A21595AAD3}" dt="2021-11-21T10:15:14.450" v="1089" actId="790"/>
        <pc:sldMkLst>
          <pc:docMk/>
          <pc:sldMk cId="3922851831" sldId="722"/>
        </pc:sldMkLst>
        <pc:spChg chg="mod">
          <ac:chgData name="Cristian Chilipirea" userId="34ab170da5908fc4" providerId="LiveId" clId="{F55D54D8-CB5B-7442-9AE3-80A21595AAD3}" dt="2021-11-21T10:15:14.450" v="1089" actId="790"/>
          <ac:spMkLst>
            <pc:docMk/>
            <pc:sldMk cId="3922851831" sldId="722"/>
            <ac:spMk id="4" creationId="{FA91D514-4FD6-B84F-937D-DC3176E97DFC}"/>
          </ac:spMkLst>
        </pc:spChg>
      </pc:sldChg>
      <pc:sldChg chg="new">
        <pc:chgData name="Cristian Chilipirea" userId="34ab170da5908fc4" providerId="LiveId" clId="{F55D54D8-CB5B-7442-9AE3-80A21595AAD3}" dt="2021-11-21T09:54:17.314" v="750" actId="680"/>
        <pc:sldMkLst>
          <pc:docMk/>
          <pc:sldMk cId="641660549" sldId="723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032683005" sldId="723"/>
        </pc:sldMkLst>
      </pc:sldChg>
      <pc:sldChg chg="modSp new mod">
        <pc:chgData name="Cristian Chilipirea" userId="34ab170da5908fc4" providerId="LiveId" clId="{F55D54D8-CB5B-7442-9AE3-80A21595AAD3}" dt="2021-11-21T10:29:24.646" v="1173" actId="20577"/>
        <pc:sldMkLst>
          <pc:docMk/>
          <pc:sldMk cId="779365773" sldId="724"/>
        </pc:sldMkLst>
        <pc:spChg chg="mod">
          <ac:chgData name="Cristian Chilipirea" userId="34ab170da5908fc4" providerId="LiveId" clId="{F55D54D8-CB5B-7442-9AE3-80A21595AAD3}" dt="2021-11-21T10:29:24.646" v="1173" actId="20577"/>
          <ac:spMkLst>
            <pc:docMk/>
            <pc:sldMk cId="779365773" sldId="724"/>
            <ac:spMk id="3" creationId="{E1D0D3F4-1949-224B-927F-327843C589B1}"/>
          </ac:spMkLst>
        </pc:spChg>
        <pc:spChg chg="mod">
          <ac:chgData name="Cristian Chilipirea" userId="34ab170da5908fc4" providerId="LiveId" clId="{F55D54D8-CB5B-7442-9AE3-80A21595AAD3}" dt="2021-11-21T09:58:35.222" v="814" actId="207"/>
          <ac:spMkLst>
            <pc:docMk/>
            <pc:sldMk cId="779365773" sldId="724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31738071" sldId="724"/>
        </pc:sldMkLst>
      </pc:sldChg>
      <pc:sldChg chg="modSp add mod">
        <pc:chgData name="Cristian Chilipirea" userId="34ab170da5908fc4" providerId="LiveId" clId="{F55D54D8-CB5B-7442-9AE3-80A21595AAD3}" dt="2021-11-21T10:03:01.536" v="873" actId="20577"/>
        <pc:sldMkLst>
          <pc:docMk/>
          <pc:sldMk cId="2442435997" sldId="725"/>
        </pc:sldMkLst>
        <pc:spChg chg="mod">
          <ac:chgData name="Cristian Chilipirea" userId="34ab170da5908fc4" providerId="LiveId" clId="{F55D54D8-CB5B-7442-9AE3-80A21595AAD3}" dt="2021-11-21T10:03:01.536" v="873" actId="20577"/>
          <ac:spMkLst>
            <pc:docMk/>
            <pc:sldMk cId="2442435997" sldId="725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12021079" sldId="725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75045877" sldId="726"/>
        </pc:sldMkLst>
      </pc:sldChg>
      <pc:sldChg chg="modSp add mod ord">
        <pc:chgData name="Cristian Chilipirea" userId="34ab170da5908fc4" providerId="LiveId" clId="{F55D54D8-CB5B-7442-9AE3-80A21595AAD3}" dt="2021-11-21T10:06:16.902" v="919" actId="207"/>
        <pc:sldMkLst>
          <pc:docMk/>
          <pc:sldMk cId="2136068971" sldId="726"/>
        </pc:sldMkLst>
        <pc:spChg chg="mod">
          <ac:chgData name="Cristian Chilipirea" userId="34ab170da5908fc4" providerId="LiveId" clId="{F55D54D8-CB5B-7442-9AE3-80A21595AAD3}" dt="2021-11-21T10:06:16.902" v="919" actId="207"/>
          <ac:spMkLst>
            <pc:docMk/>
            <pc:sldMk cId="2136068971" sldId="726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942025971" sldId="727"/>
        </pc:sldMkLst>
      </pc:sldChg>
      <pc:sldChg chg="modSp add mod ord">
        <pc:chgData name="Cristian Chilipirea" userId="34ab170da5908fc4" providerId="LiveId" clId="{F55D54D8-CB5B-7442-9AE3-80A21595AAD3}" dt="2021-11-21T10:07:46.287" v="1003" actId="20577"/>
        <pc:sldMkLst>
          <pc:docMk/>
          <pc:sldMk cId="3682363642" sldId="727"/>
        </pc:sldMkLst>
        <pc:spChg chg="mod">
          <ac:chgData name="Cristian Chilipirea" userId="34ab170da5908fc4" providerId="LiveId" clId="{F55D54D8-CB5B-7442-9AE3-80A21595AAD3}" dt="2021-11-21T10:07:46.287" v="1003" actId="20577"/>
          <ac:spMkLst>
            <pc:docMk/>
            <pc:sldMk cId="3682363642" sldId="727"/>
            <ac:spMk id="4" creationId="{EE760532-871F-AB41-BEC7-3AD950279FE0}"/>
          </ac:spMkLst>
        </pc:spChg>
      </pc:sldChg>
      <pc:sldChg chg="modSp add mod ord">
        <pc:chgData name="Cristian Chilipirea" userId="34ab170da5908fc4" providerId="LiveId" clId="{F55D54D8-CB5B-7442-9AE3-80A21595AAD3}" dt="2021-11-21T10:14:30.722" v="1054" actId="20577"/>
        <pc:sldMkLst>
          <pc:docMk/>
          <pc:sldMk cId="1503003254" sldId="728"/>
        </pc:sldMkLst>
        <pc:spChg chg="mod">
          <ac:chgData name="Cristian Chilipirea" userId="34ab170da5908fc4" providerId="LiveId" clId="{F55D54D8-CB5B-7442-9AE3-80A21595AAD3}" dt="2021-11-21T10:14:30.722" v="1054" actId="20577"/>
          <ac:spMkLst>
            <pc:docMk/>
            <pc:sldMk cId="1503003254" sldId="728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646723221" sldId="728"/>
        </pc:sldMkLst>
      </pc:sldChg>
      <pc:sldChg chg="modSp add mod ord">
        <pc:chgData name="Cristian Chilipirea" userId="34ab170da5908fc4" providerId="LiveId" clId="{F55D54D8-CB5B-7442-9AE3-80A21595AAD3}" dt="2021-11-21T10:14:48.728" v="1086" actId="5793"/>
        <pc:sldMkLst>
          <pc:docMk/>
          <pc:sldMk cId="227665008" sldId="729"/>
        </pc:sldMkLst>
        <pc:spChg chg="mod">
          <ac:chgData name="Cristian Chilipirea" userId="34ab170da5908fc4" providerId="LiveId" clId="{F55D54D8-CB5B-7442-9AE3-80A21595AAD3}" dt="2021-11-21T10:14:48.728" v="1086" actId="5793"/>
          <ac:spMkLst>
            <pc:docMk/>
            <pc:sldMk cId="227665008" sldId="729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183233071" sldId="729"/>
        </pc:sldMkLst>
      </pc:sldChg>
      <pc:sldChg chg="modSp add mod ord">
        <pc:chgData name="Cristian Chilipirea" userId="34ab170da5908fc4" providerId="LiveId" clId="{F55D54D8-CB5B-7442-9AE3-80A21595AAD3}" dt="2021-11-21T10:15:21.704" v="1091" actId="20577"/>
        <pc:sldMkLst>
          <pc:docMk/>
          <pc:sldMk cId="1792251378" sldId="730"/>
        </pc:sldMkLst>
        <pc:spChg chg="mod">
          <ac:chgData name="Cristian Chilipirea" userId="34ab170da5908fc4" providerId="LiveId" clId="{F55D54D8-CB5B-7442-9AE3-80A21595AAD3}" dt="2021-11-21T10:15:21.704" v="1091" actId="20577"/>
          <ac:spMkLst>
            <pc:docMk/>
            <pc:sldMk cId="1792251378" sldId="730"/>
            <ac:spMk id="4" creationId="{EE760532-871F-AB41-BEC7-3AD950279FE0}"/>
          </ac:spMkLst>
        </pc:spChg>
      </pc:sldChg>
      <pc:sldChg chg="new">
        <pc:chgData name="Cristian Chilipirea" userId="34ab170da5908fc4" providerId="LiveId" clId="{F55D54D8-CB5B-7442-9AE3-80A21595AAD3}" dt="2021-11-21T10:20:13.122" v="1092" actId="680"/>
        <pc:sldMkLst>
          <pc:docMk/>
          <pc:sldMk cId="1912774674" sldId="731"/>
        </pc:sldMkLst>
      </pc:sldChg>
      <pc:sldChg chg="modSp new mod">
        <pc:chgData name="Cristian Chilipirea" userId="34ab170da5908fc4" providerId="LiveId" clId="{F55D54D8-CB5B-7442-9AE3-80A21595AAD3}" dt="2021-11-21T10:32:33.357" v="1190" actId="207"/>
        <pc:sldMkLst>
          <pc:docMk/>
          <pc:sldMk cId="786276604" sldId="732"/>
        </pc:sldMkLst>
        <pc:spChg chg="mod">
          <ac:chgData name="Cristian Chilipirea" userId="34ab170da5908fc4" providerId="LiveId" clId="{F55D54D8-CB5B-7442-9AE3-80A21595AAD3}" dt="2021-11-21T10:31:25.491" v="1184" actId="20577"/>
          <ac:spMkLst>
            <pc:docMk/>
            <pc:sldMk cId="786276604" sldId="732"/>
            <ac:spMk id="3" creationId="{F35F31CD-0864-EF48-9A35-F6B7E0BF47E3}"/>
          </ac:spMkLst>
        </pc:spChg>
        <pc:spChg chg="mod">
          <ac:chgData name="Cristian Chilipirea" userId="34ab170da5908fc4" providerId="LiveId" clId="{F55D54D8-CB5B-7442-9AE3-80A21595AAD3}" dt="2021-11-21T10:32:33.357" v="1190" actId="207"/>
          <ac:spMkLst>
            <pc:docMk/>
            <pc:sldMk cId="786276604" sldId="732"/>
            <ac:spMk id="4" creationId="{747888B5-D0EA-F14D-9510-57F1C50997F0}"/>
          </ac:spMkLst>
        </pc:spChg>
      </pc:sldChg>
      <pc:sldChg chg="modSp add mod ord">
        <pc:chgData name="Cristian Chilipirea" userId="34ab170da5908fc4" providerId="LiveId" clId="{F55D54D8-CB5B-7442-9AE3-80A21595AAD3}" dt="2021-11-21T10:42:23.350" v="1252" actId="20577"/>
        <pc:sldMkLst>
          <pc:docMk/>
          <pc:sldMk cId="4227510867" sldId="733"/>
        </pc:sldMkLst>
        <pc:spChg chg="mod">
          <ac:chgData name="Cristian Chilipirea" userId="34ab170da5908fc4" providerId="LiveId" clId="{F55D54D8-CB5B-7442-9AE3-80A21595AAD3}" dt="2021-11-21T10:42:23.350" v="1252" actId="20577"/>
          <ac:spMkLst>
            <pc:docMk/>
            <pc:sldMk cId="4227510867" sldId="733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8:30.016" v="1229" actId="20577"/>
        <pc:sldMkLst>
          <pc:docMk/>
          <pc:sldMk cId="2593504032" sldId="734"/>
        </pc:sldMkLst>
        <pc:spChg chg="mod">
          <ac:chgData name="Cristian Chilipirea" userId="34ab170da5908fc4" providerId="LiveId" clId="{F55D54D8-CB5B-7442-9AE3-80A21595AAD3}" dt="2021-11-21T10:38:30.016" v="1229" actId="20577"/>
          <ac:spMkLst>
            <pc:docMk/>
            <pc:sldMk cId="2593504032" sldId="734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52.932" v="1220" actId="207"/>
        <pc:sldMkLst>
          <pc:docMk/>
          <pc:sldMk cId="3247537976" sldId="735"/>
        </pc:sldMkLst>
        <pc:spChg chg="mod">
          <ac:chgData name="Cristian Chilipirea" userId="34ab170da5908fc4" providerId="LiveId" clId="{F55D54D8-CB5B-7442-9AE3-80A21595AAD3}" dt="2021-11-21T10:37:52.932" v="1220" actId="207"/>
          <ac:spMkLst>
            <pc:docMk/>
            <pc:sldMk cId="3247537976" sldId="735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34.401" v="1215" actId="207"/>
        <pc:sldMkLst>
          <pc:docMk/>
          <pc:sldMk cId="2556276374" sldId="736"/>
        </pc:sldMkLst>
        <pc:spChg chg="mod">
          <ac:chgData name="Cristian Chilipirea" userId="34ab170da5908fc4" providerId="LiveId" clId="{F55D54D8-CB5B-7442-9AE3-80A21595AAD3}" dt="2021-11-21T10:37:34.401" v="1215" actId="207"/>
          <ac:spMkLst>
            <pc:docMk/>
            <pc:sldMk cId="2556276374" sldId="736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6:04.575" v="1210" actId="207"/>
        <pc:sldMkLst>
          <pc:docMk/>
          <pc:sldMk cId="1592263092" sldId="737"/>
        </pc:sldMkLst>
        <pc:spChg chg="mod">
          <ac:chgData name="Cristian Chilipirea" userId="34ab170da5908fc4" providerId="LiveId" clId="{F55D54D8-CB5B-7442-9AE3-80A21595AAD3}" dt="2021-11-21T10:36:04.575" v="1210" actId="207"/>
          <ac:spMkLst>
            <pc:docMk/>
            <pc:sldMk cId="1592263092" sldId="737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44:11.003" v="1269" actId="20577"/>
        <pc:sldMkLst>
          <pc:docMk/>
          <pc:sldMk cId="2501303955" sldId="738"/>
        </pc:sldMkLst>
        <pc:spChg chg="mod">
          <ac:chgData name="Cristian Chilipirea" userId="34ab170da5908fc4" providerId="LiveId" clId="{F55D54D8-CB5B-7442-9AE3-80A21595AAD3}" dt="2021-11-21T10:44:11.003" v="1269" actId="20577"/>
          <ac:spMkLst>
            <pc:docMk/>
            <pc:sldMk cId="2501303955" sldId="738"/>
            <ac:spMk id="4" creationId="{747888B5-D0EA-F14D-9510-57F1C50997F0}"/>
          </ac:spMkLst>
        </pc:spChg>
      </pc:sld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324070F6-D9A3-4DA3-A75A-E750557EA542}"/>
    <pc:docChg chg="delSld modSld">
      <pc:chgData name="Cristian Chilipirea" userId="34ab170da5908fc4" providerId="LiveId" clId="{324070F6-D9A3-4DA3-A75A-E750557EA542}" dt="2021-12-05T22:25:40.556" v="11" actId="47"/>
      <pc:docMkLst>
        <pc:docMk/>
      </pc:docMkLst>
      <pc:sldChg chg="modSp mod">
        <pc:chgData name="Cristian Chilipirea" userId="34ab170da5908fc4" providerId="LiveId" clId="{324070F6-D9A3-4DA3-A75A-E750557EA542}" dt="2021-12-05T22:25:33.881" v="10" actId="20577"/>
        <pc:sldMkLst>
          <pc:docMk/>
          <pc:sldMk cId="736295071" sldId="256"/>
        </pc:sldMkLst>
        <pc:spChg chg="mod">
          <ac:chgData name="Cristian Chilipirea" userId="34ab170da5908fc4" providerId="LiveId" clId="{324070F6-D9A3-4DA3-A75A-E750557EA542}" dt="2021-12-05T22:25:33.881" v="1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138884581" sldId="26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914310391" sldId="26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464889999" sldId="26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914461172" sldId="26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940988120" sldId="27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311291041" sldId="271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555244207" sldId="27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788019155" sldId="273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000878553" sldId="27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855877245" sldId="27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645173686" sldId="27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363809330" sldId="27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455607172" sldId="27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734523758" sldId="27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0" sldId="32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0" sldId="32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15158635" sldId="53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401384152" sldId="53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51821817" sldId="54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353719498" sldId="541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289919542" sldId="54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155229344" sldId="543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170553406" sldId="54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840638220" sldId="54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338654558" sldId="54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145458" sldId="54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511660962" sldId="54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167481836" sldId="54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4237895039" sldId="55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999959125" sldId="551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248688722" sldId="55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092498339" sldId="553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137496057" sldId="55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603603530" sldId="55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684015368" sldId="55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868273373" sldId="55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90556759" sldId="55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653400247" sldId="55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234838317" sldId="56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608230184" sldId="561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927021838" sldId="56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372514228" sldId="76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483307741" sldId="76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01488878" sldId="76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732023461" sldId="76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992729846" sldId="76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436414091" sldId="76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358157984" sldId="77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601708770" sldId="771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798621795" sldId="77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902668184" sldId="773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339548390" sldId="77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863364265" sldId="77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38880282" sldId="77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761619958" sldId="77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613155578" sldId="77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439070489" sldId="77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924515655" sldId="78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843328887" sldId="781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277195058" sldId="78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877887972" sldId="783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97627931" sldId="78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913611943" sldId="78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310604124" sldId="78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616242713" sldId="78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4247030118" sldId="78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20857692" sldId="78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164339110" sldId="79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666671182" sldId="791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6672270" sldId="79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21705916" sldId="793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804757335" sldId="79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758734367" sldId="79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299385922" sldId="79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471337282" sldId="79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4196060734" sldId="79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723796821" sldId="80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106192735" sldId="801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993591883" sldId="80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721773786" sldId="803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084832771" sldId="80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304847529" sldId="80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478920406" sldId="80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557902912" sldId="80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194503487" sldId="80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037186801" sldId="80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4035226630" sldId="81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4049845963" sldId="811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396808158" sldId="812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594425672" sldId="813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2855144454" sldId="814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805331921" sldId="815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957568503" sldId="816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40160895" sldId="817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367789568" sldId="818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864003481" sldId="819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553983671" sldId="820"/>
        </pc:sldMkLst>
      </pc:sldChg>
      <pc:sldChg chg="del">
        <pc:chgData name="Cristian Chilipirea" userId="34ab170da5908fc4" providerId="LiveId" clId="{324070F6-D9A3-4DA3-A75A-E750557EA542}" dt="2021-12-05T22:25:40.556" v="11" actId="47"/>
        <pc:sldMkLst>
          <pc:docMk/>
          <pc:sldMk cId="17939310" sldId="821"/>
        </pc:sldMkLst>
      </pc:sldChg>
      <pc:sldMasterChg chg="delSldLayout">
        <pc:chgData name="Cristian Chilipirea" userId="34ab170da5908fc4" providerId="LiveId" clId="{324070F6-D9A3-4DA3-A75A-E750557EA542}" dt="2021-12-05T22:25:40.556" v="11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510465762" sldId="214748366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340087729" sldId="214748366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521915825" sldId="214748366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335489223" sldId="214748366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469008287" sldId="214748366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244025840" sldId="214748366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492807924" sldId="214748366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499784229" sldId="214748366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656879241" sldId="2147483668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875612946" sldId="2147483669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041436722" sldId="214748367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140308895" sldId="214748367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104821877" sldId="214748367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985476812" sldId="214748367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851727027" sldId="214748367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316553216" sldId="214748367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781828800" sldId="214748367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46489654" sldId="214748367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054291511" sldId="2147483678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572694253" sldId="2147483679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108936456" sldId="214748368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697637577" sldId="214748368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33597041" sldId="214748368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829234996" sldId="214748368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709953676" sldId="214748368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889429491" sldId="214748368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4160272508" sldId="214748368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4257804491" sldId="214748368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78377799" sldId="2147483688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688167752" sldId="2147483689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118845126" sldId="214748369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16192372" sldId="214748369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173825785" sldId="214748369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937699408" sldId="214748369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90605214" sldId="214748369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721367664" sldId="214748369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721506560" sldId="214748369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695276503" sldId="214748369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400295822" sldId="2147483698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645576897" sldId="2147483699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719793792" sldId="214748370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468817854" sldId="214748370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542438213" sldId="214748370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235120976" sldId="214748370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736326937" sldId="214748370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515229643" sldId="214748370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96372653" sldId="214748370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52948360" sldId="214748370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933728062" sldId="2147483708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497046234" sldId="2147483709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111932211" sldId="214748371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676169890" sldId="214748371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791573969" sldId="214748371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402087108" sldId="214748371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186488665" sldId="214748371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278308916" sldId="214748371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4263471503" sldId="214748371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435749668" sldId="214748371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88497467" sldId="2147483718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778060277" sldId="2147483719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863672356" sldId="214748372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407755651" sldId="214748372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076691529" sldId="214748372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241769288" sldId="214748372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199755794" sldId="214748372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292795886" sldId="214748372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4255391867" sldId="214748372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347644259" sldId="214748372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622669687" sldId="2147483728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82354848" sldId="2147483729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247486182" sldId="214748373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924507812" sldId="214748373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906666362" sldId="214748373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742562735" sldId="214748373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102757538" sldId="214748373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315249164" sldId="214748373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684385745" sldId="214748373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957663140" sldId="214748373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4034191183" sldId="2147483738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876620753" sldId="2147483739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8184940" sldId="214748374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4284869330" sldId="214748374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671354684" sldId="214748374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155957971" sldId="214748374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91421426" sldId="214748374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293404243" sldId="214748374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746048917" sldId="214748374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49223878" sldId="214748374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212280554" sldId="2147483748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156742878" sldId="2147483749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413365376" sldId="2147483750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597412055" sldId="2147483751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528311493" sldId="2147483752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98709641" sldId="2147483753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163318780" sldId="2147483754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3452402019" sldId="2147483755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521544525" sldId="2147483756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1294483031" sldId="2147483757"/>
          </pc:sldLayoutMkLst>
        </pc:sldLayoutChg>
        <pc:sldLayoutChg chg="del">
          <pc:chgData name="Cristian Chilipirea" userId="34ab170da5908fc4" providerId="LiveId" clId="{324070F6-D9A3-4DA3-A75A-E750557EA542}" dt="2021-12-05T22:25:40.556" v="11" actId="47"/>
          <pc:sldLayoutMkLst>
            <pc:docMk/>
            <pc:sldMasterMk cId="2779709577" sldId="2147483648"/>
            <pc:sldLayoutMk cId="289252858" sldId="2147483758"/>
          </pc:sldLayoutMkLst>
        </pc:sldLayoutChg>
      </pc:sldMasterChg>
    </pc:docChg>
  </pc:docChgLst>
  <pc:docChgLst>
    <pc:chgData name="Cristian Chilipirea" userId="34ab170da5908fc4" providerId="LiveId" clId="{23A93E5D-02BC-470F-8D0F-A23DB2CCB34B}"/>
    <pc:docChg chg="undo redo custSel addSld delSld modSld sldOrd">
      <pc:chgData name="Cristian Chilipirea" userId="34ab170da5908fc4" providerId="LiveId" clId="{23A93E5D-02BC-470F-8D0F-A23DB2CCB34B}" dt="2021-11-21T23:35:03.125" v="6241"/>
      <pc:docMkLst>
        <pc:docMk/>
      </pc:docMkLst>
      <pc:sldChg chg="modSp mod">
        <pc:chgData name="Cristian Chilipirea" userId="34ab170da5908fc4" providerId="LiveId" clId="{23A93E5D-02BC-470F-8D0F-A23DB2CCB34B}" dt="2021-11-21T16:02:16.261" v="394" actId="20577"/>
        <pc:sldMkLst>
          <pc:docMk/>
          <pc:sldMk cId="444721102" sldId="716"/>
        </pc:sldMkLst>
        <pc:spChg chg="mod">
          <ac:chgData name="Cristian Chilipirea" userId="34ab170da5908fc4" providerId="LiveId" clId="{23A93E5D-02BC-470F-8D0F-A23DB2CCB34B}" dt="2021-11-21T16:02:16.261" v="394" actId="20577"/>
          <ac:spMkLst>
            <pc:docMk/>
            <pc:sldMk cId="444721102" sldId="716"/>
            <ac:spMk id="3" creationId="{E8A7EF3B-F1A1-DB48-974D-78F497F44C42}"/>
          </ac:spMkLst>
        </pc:spChg>
      </pc:sldChg>
      <pc:sldChg chg="modSp mod">
        <pc:chgData name="Cristian Chilipirea" userId="34ab170da5908fc4" providerId="LiveId" clId="{23A93E5D-02BC-470F-8D0F-A23DB2CCB34B}" dt="2021-11-21T15:37:34.320" v="42" actId="20577"/>
        <pc:sldMkLst>
          <pc:docMk/>
          <pc:sldMk cId="1185664921" sldId="719"/>
        </pc:sldMkLst>
        <pc:spChg chg="mod">
          <ac:chgData name="Cristian Chilipirea" userId="34ab170da5908fc4" providerId="LiveId" clId="{23A93E5D-02BC-470F-8D0F-A23DB2CCB34B}" dt="2021-11-21T15:37:34.320" v="42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modSp mod">
        <pc:chgData name="Cristian Chilipirea" userId="34ab170da5908fc4" providerId="LiveId" clId="{23A93E5D-02BC-470F-8D0F-A23DB2CCB34B}" dt="2021-11-21T15:38:15.345" v="50" actId="20577"/>
        <pc:sldMkLst>
          <pc:docMk/>
          <pc:sldMk cId="3247537976" sldId="735"/>
        </pc:sldMkLst>
        <pc:spChg chg="mod">
          <ac:chgData name="Cristian Chilipirea" userId="34ab170da5908fc4" providerId="LiveId" clId="{23A93E5D-02BC-470F-8D0F-A23DB2CCB34B}" dt="2021-11-21T15:38:15.345" v="50" actId="20577"/>
          <ac:spMkLst>
            <pc:docMk/>
            <pc:sldMk cId="3247537976" sldId="735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55.889" v="46" actId="20577"/>
        <pc:sldMkLst>
          <pc:docMk/>
          <pc:sldMk cId="2556276374" sldId="736"/>
        </pc:sldMkLst>
        <pc:spChg chg="mod">
          <ac:chgData name="Cristian Chilipirea" userId="34ab170da5908fc4" providerId="LiveId" clId="{23A93E5D-02BC-470F-8D0F-A23DB2CCB34B}" dt="2021-11-21T15:37:55.889" v="46" actId="20577"/>
          <ac:spMkLst>
            <pc:docMk/>
            <pc:sldMk cId="2556276374" sldId="736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12.309" v="37" actId="27636"/>
        <pc:sldMkLst>
          <pc:docMk/>
          <pc:sldMk cId="1592263092" sldId="737"/>
        </pc:sldMkLst>
        <pc:spChg chg="mod">
          <ac:chgData name="Cristian Chilipirea" userId="34ab170da5908fc4" providerId="LiveId" clId="{23A93E5D-02BC-470F-8D0F-A23DB2CCB34B}" dt="2021-11-21T15:37:12.309" v="37" actId="27636"/>
          <ac:spMkLst>
            <pc:docMk/>
            <pc:sldMk cId="1592263092" sldId="737"/>
            <ac:spMk id="4" creationId="{747888B5-D0EA-F14D-9510-57F1C50997F0}"/>
          </ac:spMkLst>
        </pc:spChg>
      </pc:sldChg>
      <pc:sldChg chg="new">
        <pc:chgData name="Cristian Chilipirea" userId="34ab170da5908fc4" providerId="LiveId" clId="{23A93E5D-02BC-470F-8D0F-A23DB2CCB34B}" dt="2021-11-21T15:40:58.547" v="51" actId="680"/>
        <pc:sldMkLst>
          <pc:docMk/>
          <pc:sldMk cId="3386117071" sldId="739"/>
        </pc:sldMkLst>
      </pc:sldChg>
      <pc:sldChg chg="addSp delSp modSp new mod">
        <pc:chgData name="Cristian Chilipirea" userId="34ab170da5908fc4" providerId="LiveId" clId="{23A93E5D-02BC-470F-8D0F-A23DB2CCB34B}" dt="2021-11-21T15:55:24.649" v="251" actId="1076"/>
        <pc:sldMkLst>
          <pc:docMk/>
          <pc:sldMk cId="2271646394" sldId="740"/>
        </pc:sldMkLst>
        <pc:spChg chg="mod">
          <ac:chgData name="Cristian Chilipirea" userId="34ab170da5908fc4" providerId="LiveId" clId="{23A93E5D-02BC-470F-8D0F-A23DB2CCB34B}" dt="2021-11-21T15:54:29.270" v="239" actId="14100"/>
          <ac:spMkLst>
            <pc:docMk/>
            <pc:sldMk cId="2271646394" sldId="740"/>
            <ac:spMk id="3" creationId="{4AE6B8ED-D192-415F-8B42-6FE9535A7CF9}"/>
          </ac:spMkLst>
        </pc:spChg>
        <pc:spChg chg="del">
          <ac:chgData name="Cristian Chilipirea" userId="34ab170da5908fc4" providerId="LiveId" clId="{23A93E5D-02BC-470F-8D0F-A23DB2CCB34B}" dt="2021-11-21T15:41:01.256" v="53"/>
          <ac:spMkLst>
            <pc:docMk/>
            <pc:sldMk cId="2271646394" sldId="740"/>
            <ac:spMk id="4" creationId="{46AA4719-BF52-4632-9585-481BEE0044D8}"/>
          </ac:spMkLst>
        </pc:spChg>
        <pc:spChg chg="add del mod">
          <ac:chgData name="Cristian Chilipirea" userId="34ab170da5908fc4" providerId="LiveId" clId="{23A93E5D-02BC-470F-8D0F-A23DB2CCB34B}" dt="2021-11-21T15:55:17.079" v="249" actId="478"/>
          <ac:spMkLst>
            <pc:docMk/>
            <pc:sldMk cId="2271646394" sldId="740"/>
            <ac:spMk id="5" creationId="{7AAA7639-4B21-4072-B493-11E5359C3E4D}"/>
          </ac:spMkLst>
        </pc:spChg>
        <pc:spChg chg="add mod">
          <ac:chgData name="Cristian Chilipirea" userId="34ab170da5908fc4" providerId="LiveId" clId="{23A93E5D-02BC-470F-8D0F-A23DB2CCB34B}" dt="2021-11-21T15:55:24.649" v="251" actId="1076"/>
          <ac:spMkLst>
            <pc:docMk/>
            <pc:sldMk cId="2271646394" sldId="740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37.347" v="496" actId="20577"/>
        <pc:sldMkLst>
          <pc:docMk/>
          <pc:sldMk cId="956085075" sldId="741"/>
        </pc:sldMkLst>
        <pc:spChg chg="mod">
          <ac:chgData name="Cristian Chilipirea" userId="34ab170da5908fc4" providerId="LiveId" clId="{23A93E5D-02BC-470F-8D0F-A23DB2CCB34B}" dt="2021-11-21T16:01:35.460" v="375" actId="27636"/>
          <ac:spMkLst>
            <pc:docMk/>
            <pc:sldMk cId="956085075" sldId="741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37.347" v="496" actId="20577"/>
          <ac:spMkLst>
            <pc:docMk/>
            <pc:sldMk cId="956085075" sldId="741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48.811" v="500" actId="20577"/>
        <pc:sldMkLst>
          <pc:docMk/>
          <pc:sldMk cId="586066054" sldId="742"/>
        </pc:sldMkLst>
        <pc:spChg chg="mod">
          <ac:chgData name="Cristian Chilipirea" userId="34ab170da5908fc4" providerId="LiveId" clId="{23A93E5D-02BC-470F-8D0F-A23DB2CCB34B}" dt="2021-11-21T16:01:40.369" v="377" actId="27636"/>
          <ac:spMkLst>
            <pc:docMk/>
            <pc:sldMk cId="586066054" sldId="742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48.811" v="500" actId="20577"/>
          <ac:spMkLst>
            <pc:docMk/>
            <pc:sldMk cId="586066054" sldId="742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7:51.966" v="702" actId="14100"/>
        <pc:sldMkLst>
          <pc:docMk/>
          <pc:sldMk cId="2794929430" sldId="743"/>
        </pc:sldMkLst>
        <pc:spChg chg="mod">
          <ac:chgData name="Cristian Chilipirea" userId="34ab170da5908fc4" providerId="LiveId" clId="{23A93E5D-02BC-470F-8D0F-A23DB2CCB34B}" dt="2021-11-21T16:01:43.472" v="379" actId="27636"/>
          <ac:spMkLst>
            <pc:docMk/>
            <pc:sldMk cId="2794929430" sldId="743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7:51.966" v="702" actId="14100"/>
          <ac:spMkLst>
            <pc:docMk/>
            <pc:sldMk cId="2794929430" sldId="743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7:39:55.944" v="1865" actId="20577"/>
        <pc:sldMkLst>
          <pc:docMk/>
          <pc:sldMk cId="3789310333" sldId="744"/>
        </pc:sldMkLst>
        <pc:spChg chg="mod">
          <ac:chgData name="Cristian Chilipirea" userId="34ab170da5908fc4" providerId="LiveId" clId="{23A93E5D-02BC-470F-8D0F-A23DB2CCB34B}" dt="2021-11-21T16:01:46.181" v="381" actId="27636"/>
          <ac:spMkLst>
            <pc:docMk/>
            <pc:sldMk cId="3789310333" sldId="744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7:39:55.944" v="1865" actId="20577"/>
          <ac:spMkLst>
            <pc:docMk/>
            <pc:sldMk cId="3789310333" sldId="744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8:37.455" v="735" actId="20577"/>
        <pc:sldMkLst>
          <pc:docMk/>
          <pc:sldMk cId="3132310818" sldId="745"/>
        </pc:sldMkLst>
        <pc:spChg chg="mod">
          <ac:chgData name="Cristian Chilipirea" userId="34ab170da5908fc4" providerId="LiveId" clId="{23A93E5D-02BC-470F-8D0F-A23DB2CCB34B}" dt="2021-11-21T16:01:49.181" v="383" actId="27636"/>
          <ac:spMkLst>
            <pc:docMk/>
            <pc:sldMk cId="3132310818" sldId="745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8:37.455" v="735" actId="20577"/>
          <ac:spMkLst>
            <pc:docMk/>
            <pc:sldMk cId="3132310818" sldId="745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10:07.421" v="826" actId="255"/>
        <pc:sldMkLst>
          <pc:docMk/>
          <pc:sldMk cId="1617193624" sldId="746"/>
        </pc:sldMkLst>
        <pc:spChg chg="mod">
          <ac:chgData name="Cristian Chilipirea" userId="34ab170da5908fc4" providerId="LiveId" clId="{23A93E5D-02BC-470F-8D0F-A23DB2CCB34B}" dt="2021-11-21T16:01:52.292" v="385" actId="27636"/>
          <ac:spMkLst>
            <pc:docMk/>
            <pc:sldMk cId="1617193624" sldId="746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10:07.421" v="826" actId="255"/>
          <ac:spMkLst>
            <pc:docMk/>
            <pc:sldMk cId="1617193624" sldId="746"/>
            <ac:spMk id="6" creationId="{7522526F-B649-4404-9FC8-C3A67F177226}"/>
          </ac:spMkLst>
        </pc:spChg>
      </pc:sldChg>
      <pc:sldChg chg="modSp add mod ord">
        <pc:chgData name="Cristian Chilipirea" userId="34ab170da5908fc4" providerId="LiveId" clId="{23A93E5D-02BC-470F-8D0F-A23DB2CCB34B}" dt="2021-11-21T16:07:01.496" v="636" actId="27636"/>
        <pc:sldMkLst>
          <pc:docMk/>
          <pc:sldMk cId="970115282" sldId="747"/>
        </pc:sldMkLst>
        <pc:spChg chg="mod">
          <ac:chgData name="Cristian Chilipirea" userId="34ab170da5908fc4" providerId="LiveId" clId="{23A93E5D-02BC-470F-8D0F-A23DB2CCB34B}" dt="2021-11-21T16:07:01.496" v="636" actId="27636"/>
          <ac:spMkLst>
            <pc:docMk/>
            <pc:sldMk cId="970115282" sldId="747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5:35.295" v="536" actId="403"/>
          <ac:spMkLst>
            <pc:docMk/>
            <pc:sldMk cId="970115282" sldId="747"/>
            <ac:spMk id="6" creationId="{7522526F-B649-4404-9FC8-C3A67F177226}"/>
          </ac:spMkLst>
        </pc:spChg>
      </pc:sldChg>
      <pc:sldChg chg="new">
        <pc:chgData name="Cristian Chilipirea" userId="34ab170da5908fc4" providerId="LiveId" clId="{23A93E5D-02BC-470F-8D0F-A23DB2CCB34B}" dt="2021-11-21T16:10:10.702" v="827" actId="680"/>
        <pc:sldMkLst>
          <pc:docMk/>
          <pc:sldMk cId="1878868364" sldId="748"/>
        </pc:sldMkLst>
      </pc:sldChg>
      <pc:sldChg chg="addSp delSp modSp new mod">
        <pc:chgData name="Cristian Chilipirea" userId="34ab170da5908fc4" providerId="LiveId" clId="{23A93E5D-02BC-470F-8D0F-A23DB2CCB34B}" dt="2021-11-21T16:23:22.773" v="978" actId="20577"/>
        <pc:sldMkLst>
          <pc:docMk/>
          <pc:sldMk cId="2253715982" sldId="749"/>
        </pc:sldMkLst>
        <pc:spChg chg="mod">
          <ac:chgData name="Cristian Chilipirea" userId="34ab170da5908fc4" providerId="LiveId" clId="{23A93E5D-02BC-470F-8D0F-A23DB2CCB34B}" dt="2021-11-21T16:21:32.748" v="947" actId="20577"/>
          <ac:spMkLst>
            <pc:docMk/>
            <pc:sldMk cId="2253715982" sldId="749"/>
            <ac:spMk id="3" creationId="{D5DA9080-5DE8-404A-9CBA-5CDA320BCDE4}"/>
          </ac:spMkLst>
        </pc:spChg>
        <pc:spChg chg="add del mod">
          <ac:chgData name="Cristian Chilipirea" userId="34ab170da5908fc4" providerId="LiveId" clId="{23A93E5D-02BC-470F-8D0F-A23DB2CCB34B}" dt="2021-11-21T16:23:22.773" v="978" actId="20577"/>
          <ac:spMkLst>
            <pc:docMk/>
            <pc:sldMk cId="2253715982" sldId="749"/>
            <ac:spMk id="4" creationId="{6D58C2D9-CB45-4932-BD85-4CA8F3B7E56E}"/>
          </ac:spMkLst>
        </pc:spChg>
        <pc:spChg chg="add del mod">
          <ac:chgData name="Cristian Chilipirea" userId="34ab170da5908fc4" providerId="LiveId" clId="{23A93E5D-02BC-470F-8D0F-A23DB2CCB34B}" dt="2021-11-21T16:11:27.181" v="831"/>
          <ac:spMkLst>
            <pc:docMk/>
            <pc:sldMk cId="2253715982" sldId="749"/>
            <ac:spMk id="5" creationId="{D7E00265-76F3-4DAC-BB85-F2FDDDC7EF6D}"/>
          </ac:spMkLst>
        </pc:spChg>
        <pc:spChg chg="add del">
          <ac:chgData name="Cristian Chilipirea" userId="34ab170da5908fc4" providerId="LiveId" clId="{23A93E5D-02BC-470F-8D0F-A23DB2CCB34B}" dt="2021-11-21T16:11:31.545" v="834"/>
          <ac:spMkLst>
            <pc:docMk/>
            <pc:sldMk cId="2253715982" sldId="749"/>
            <ac:spMk id="6" creationId="{7C882EEE-32D6-46A7-A7D6-BFF6F68D7D70}"/>
          </ac:spMkLst>
        </pc:spChg>
        <pc:spChg chg="add del">
          <ac:chgData name="Cristian Chilipirea" userId="34ab170da5908fc4" providerId="LiveId" clId="{23A93E5D-02BC-470F-8D0F-A23DB2CCB34B}" dt="2021-11-21T16:11:33.766" v="836"/>
          <ac:spMkLst>
            <pc:docMk/>
            <pc:sldMk cId="2253715982" sldId="749"/>
            <ac:spMk id="7" creationId="{A3CFCE04-561B-4111-989E-CF53BF6FB0E8}"/>
          </ac:spMkLst>
        </pc:spChg>
        <pc:spChg chg="add del">
          <ac:chgData name="Cristian Chilipirea" userId="34ab170da5908fc4" providerId="LiveId" clId="{23A93E5D-02BC-470F-8D0F-A23DB2CCB34B}" dt="2021-11-21T16:11:37.981" v="838"/>
          <ac:spMkLst>
            <pc:docMk/>
            <pc:sldMk cId="2253715982" sldId="749"/>
            <ac:spMk id="8" creationId="{1FB8B868-EBEB-455C-91BD-F1B9B1AED227}"/>
          </ac:spMkLst>
        </pc:spChg>
      </pc:sldChg>
      <pc:sldChg chg="modSp add mod">
        <pc:chgData name="Cristian Chilipirea" userId="34ab170da5908fc4" providerId="LiveId" clId="{23A93E5D-02BC-470F-8D0F-A23DB2CCB34B}" dt="2021-11-21T16:28:08.752" v="1191" actId="20577"/>
        <pc:sldMkLst>
          <pc:docMk/>
          <pc:sldMk cId="3840947112" sldId="750"/>
        </pc:sldMkLst>
        <pc:spChg chg="mod">
          <ac:chgData name="Cristian Chilipirea" userId="34ab170da5908fc4" providerId="LiveId" clId="{23A93E5D-02BC-470F-8D0F-A23DB2CCB34B}" dt="2021-11-21T16:28:08.752" v="1191" actId="20577"/>
          <ac:spMkLst>
            <pc:docMk/>
            <pc:sldMk cId="3840947112" sldId="750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3:43.096" v="994" actId="20577"/>
          <ac:spMkLst>
            <pc:docMk/>
            <pc:sldMk cId="3840947112" sldId="750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8:04.880" v="1190" actId="20577"/>
        <pc:sldMkLst>
          <pc:docMk/>
          <pc:sldMk cId="2435080596" sldId="751"/>
        </pc:sldMkLst>
        <pc:spChg chg="mod">
          <ac:chgData name="Cristian Chilipirea" userId="34ab170da5908fc4" providerId="LiveId" clId="{23A93E5D-02BC-470F-8D0F-A23DB2CCB34B}" dt="2021-11-21T16:28:04.880" v="1190" actId="20577"/>
          <ac:spMkLst>
            <pc:docMk/>
            <pc:sldMk cId="2435080596" sldId="751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4:18.104" v="1039" actId="20577"/>
          <ac:spMkLst>
            <pc:docMk/>
            <pc:sldMk cId="2435080596" sldId="751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48:44.440" v="1434" actId="1076"/>
        <pc:sldMkLst>
          <pc:docMk/>
          <pc:sldMk cId="1678441717" sldId="752"/>
        </pc:sldMkLst>
        <pc:spChg chg="mod">
          <ac:chgData name="Cristian Chilipirea" userId="34ab170da5908fc4" providerId="LiveId" clId="{23A93E5D-02BC-470F-8D0F-A23DB2CCB34B}" dt="2021-11-21T16:27:52.261" v="1187" actId="20577"/>
          <ac:spMkLst>
            <pc:docMk/>
            <pc:sldMk cId="1678441717" sldId="752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48:44.440" v="1434" actId="1076"/>
          <ac:spMkLst>
            <pc:docMk/>
            <pc:sldMk cId="1678441717" sldId="752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7:56.228" v="1188" actId="20577"/>
        <pc:sldMkLst>
          <pc:docMk/>
          <pc:sldMk cId="2974407274" sldId="753"/>
        </pc:sldMkLst>
        <pc:spChg chg="mod">
          <ac:chgData name="Cristian Chilipirea" userId="34ab170da5908fc4" providerId="LiveId" clId="{23A93E5D-02BC-470F-8D0F-A23DB2CCB34B}" dt="2021-11-21T16:27:56.228" v="1188" actId="20577"/>
          <ac:spMkLst>
            <pc:docMk/>
            <pc:sldMk cId="2974407274" sldId="753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7:36.705" v="1183" actId="20577"/>
          <ac:spMkLst>
            <pc:docMk/>
            <pc:sldMk cId="2974407274" sldId="753"/>
            <ac:spMk id="4" creationId="{6D58C2D9-CB45-4932-BD85-4CA8F3B7E56E}"/>
          </ac:spMkLst>
        </pc:spChg>
      </pc:sldChg>
      <pc:sldChg chg="modSp add mod ord">
        <pc:chgData name="Cristian Chilipirea" userId="34ab170da5908fc4" providerId="LiveId" clId="{23A93E5D-02BC-470F-8D0F-A23DB2CCB34B}" dt="2021-11-21T16:27:59.812" v="1189" actId="20577"/>
        <pc:sldMkLst>
          <pc:docMk/>
          <pc:sldMk cId="1865712095" sldId="754"/>
        </pc:sldMkLst>
        <pc:spChg chg="mod">
          <ac:chgData name="Cristian Chilipirea" userId="34ab170da5908fc4" providerId="LiveId" clId="{23A93E5D-02BC-470F-8D0F-A23DB2CCB34B}" dt="2021-11-21T16:27:59.812" v="1189" actId="20577"/>
          <ac:spMkLst>
            <pc:docMk/>
            <pc:sldMk cId="1865712095" sldId="754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6:00.860" v="1146" actId="27636"/>
          <ac:spMkLst>
            <pc:docMk/>
            <pc:sldMk cId="1865712095" sldId="754"/>
            <ac:spMk id="4" creationId="{6D58C2D9-CB45-4932-BD85-4CA8F3B7E56E}"/>
          </ac:spMkLst>
        </pc:spChg>
      </pc:sldChg>
      <pc:sldChg chg="new">
        <pc:chgData name="Cristian Chilipirea" userId="34ab170da5908fc4" providerId="LiveId" clId="{23A93E5D-02BC-470F-8D0F-A23DB2CCB34B}" dt="2021-11-21T16:28:13.268" v="1192" actId="680"/>
        <pc:sldMkLst>
          <pc:docMk/>
          <pc:sldMk cId="4166786567" sldId="755"/>
        </pc:sldMkLst>
      </pc:sldChg>
      <pc:sldChg chg="modSp new mod">
        <pc:chgData name="Cristian Chilipirea" userId="34ab170da5908fc4" providerId="LiveId" clId="{23A93E5D-02BC-470F-8D0F-A23DB2CCB34B}" dt="2021-11-21T16:47:26.553" v="1307" actId="21"/>
        <pc:sldMkLst>
          <pc:docMk/>
          <pc:sldMk cId="4294905479" sldId="756"/>
        </pc:sldMkLst>
        <pc:spChg chg="mod">
          <ac:chgData name="Cristian Chilipirea" userId="34ab170da5908fc4" providerId="LiveId" clId="{23A93E5D-02BC-470F-8D0F-A23DB2CCB34B}" dt="2021-11-21T16:42:27.574" v="1247" actId="20577"/>
          <ac:spMkLst>
            <pc:docMk/>
            <pc:sldMk cId="4294905479" sldId="756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26.553" v="1307" actId="21"/>
          <ac:spMkLst>
            <pc:docMk/>
            <pc:sldMk cId="4294905479" sldId="756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32.198" v="1311"/>
        <pc:sldMkLst>
          <pc:docMk/>
          <pc:sldMk cId="1345334606" sldId="757"/>
        </pc:sldMkLst>
        <pc:spChg chg="mod">
          <ac:chgData name="Cristian Chilipirea" userId="34ab170da5908fc4" providerId="LiveId" clId="{23A93E5D-02BC-470F-8D0F-A23DB2CCB34B}" dt="2021-11-21T16:43:51.452" v="1259" actId="6549"/>
          <ac:spMkLst>
            <pc:docMk/>
            <pc:sldMk cId="1345334606" sldId="757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32.198" v="1311"/>
          <ac:spMkLst>
            <pc:docMk/>
            <pc:sldMk cId="1345334606" sldId="757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58.511" v="1355" actId="20577"/>
        <pc:sldMkLst>
          <pc:docMk/>
          <pc:sldMk cId="3746782714" sldId="758"/>
        </pc:sldMkLst>
        <pc:spChg chg="mod">
          <ac:chgData name="Cristian Chilipirea" userId="34ab170da5908fc4" providerId="LiveId" clId="{23A93E5D-02BC-470F-8D0F-A23DB2CCB34B}" dt="2021-11-21T16:43:56.189" v="1260" actId="6549"/>
          <ac:spMkLst>
            <pc:docMk/>
            <pc:sldMk cId="3746782714" sldId="758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58.511" v="1355" actId="20577"/>
          <ac:spMkLst>
            <pc:docMk/>
            <pc:sldMk cId="3746782714" sldId="758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15.506" v="1395" actId="20577"/>
        <pc:sldMkLst>
          <pc:docMk/>
          <pc:sldMk cId="1656966107" sldId="759"/>
        </pc:sldMkLst>
        <pc:spChg chg="mod">
          <ac:chgData name="Cristian Chilipirea" userId="34ab170da5908fc4" providerId="LiveId" clId="{23A93E5D-02BC-470F-8D0F-A23DB2CCB34B}" dt="2021-11-21T16:44:00.759" v="1261" actId="6549"/>
          <ac:spMkLst>
            <pc:docMk/>
            <pc:sldMk cId="1656966107" sldId="759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15.506" v="1395" actId="20577"/>
          <ac:spMkLst>
            <pc:docMk/>
            <pc:sldMk cId="1656966107" sldId="759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28.834" v="1429" actId="20577"/>
        <pc:sldMkLst>
          <pc:docMk/>
          <pc:sldMk cId="2475213713" sldId="760"/>
        </pc:sldMkLst>
        <pc:spChg chg="mod">
          <ac:chgData name="Cristian Chilipirea" userId="34ab170da5908fc4" providerId="LiveId" clId="{23A93E5D-02BC-470F-8D0F-A23DB2CCB34B}" dt="2021-11-21T16:44:06.087" v="1262" actId="6549"/>
          <ac:spMkLst>
            <pc:docMk/>
            <pc:sldMk cId="2475213713" sldId="760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28.834" v="1429" actId="20577"/>
          <ac:spMkLst>
            <pc:docMk/>
            <pc:sldMk cId="2475213713" sldId="760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50.747" v="1435"/>
        <pc:sldMkLst>
          <pc:docMk/>
          <pc:sldMk cId="3919740400" sldId="761"/>
        </pc:sldMkLst>
        <pc:spChg chg="mod">
          <ac:chgData name="Cristian Chilipirea" userId="34ab170da5908fc4" providerId="LiveId" clId="{23A93E5D-02BC-470F-8D0F-A23DB2CCB34B}" dt="2021-11-21T16:44:11.854" v="1263" actId="6549"/>
          <ac:spMkLst>
            <pc:docMk/>
            <pc:sldMk cId="3919740400" sldId="761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50.747" v="1435"/>
          <ac:spMkLst>
            <pc:docMk/>
            <pc:sldMk cId="3919740400" sldId="761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9:03.991" v="1460" actId="20577"/>
        <pc:sldMkLst>
          <pc:docMk/>
          <pc:sldMk cId="895070036" sldId="762"/>
        </pc:sldMkLst>
        <pc:spChg chg="mod">
          <ac:chgData name="Cristian Chilipirea" userId="34ab170da5908fc4" providerId="LiveId" clId="{23A93E5D-02BC-470F-8D0F-A23DB2CCB34B}" dt="2021-11-21T16:44:17.266" v="1264" actId="6549"/>
          <ac:spMkLst>
            <pc:docMk/>
            <pc:sldMk cId="895070036" sldId="762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9:03.991" v="1460" actId="20577"/>
          <ac:spMkLst>
            <pc:docMk/>
            <pc:sldMk cId="895070036" sldId="762"/>
            <ac:spMk id="4" creationId="{3869AB21-40C5-4D48-8A3C-29B3935710C7}"/>
          </ac:spMkLst>
        </pc:spChg>
      </pc:sldChg>
      <pc:sldChg chg="new">
        <pc:chgData name="Cristian Chilipirea" userId="34ab170da5908fc4" providerId="LiveId" clId="{23A93E5D-02BC-470F-8D0F-A23DB2CCB34B}" dt="2021-11-21T16:49:08.440" v="1461" actId="680"/>
        <pc:sldMkLst>
          <pc:docMk/>
          <pc:sldMk cId="1446494371" sldId="763"/>
        </pc:sldMkLst>
      </pc:sldChg>
      <pc:sldChg chg="addSp delSp modSp new mod ord">
        <pc:chgData name="Cristian Chilipirea" userId="34ab170da5908fc4" providerId="LiveId" clId="{23A93E5D-02BC-470F-8D0F-A23DB2CCB34B}" dt="2021-11-21T17:35:55.259" v="1645" actId="20577"/>
        <pc:sldMkLst>
          <pc:docMk/>
          <pc:sldMk cId="3046794398" sldId="764"/>
        </pc:sldMkLst>
        <pc:spChg chg="mod">
          <ac:chgData name="Cristian Chilipirea" userId="34ab170da5908fc4" providerId="LiveId" clId="{23A93E5D-02BC-470F-8D0F-A23DB2CCB34B}" dt="2021-11-21T17:06:28.080" v="1491" actId="20577"/>
          <ac:spMkLst>
            <pc:docMk/>
            <pc:sldMk cId="3046794398" sldId="764"/>
            <ac:spMk id="3" creationId="{3B831247-29A1-4BCF-9077-4322A1B8565F}"/>
          </ac:spMkLst>
        </pc:spChg>
        <pc:spChg chg="add del mod">
          <ac:chgData name="Cristian Chilipirea" userId="34ab170da5908fc4" providerId="LiveId" clId="{23A93E5D-02BC-470F-8D0F-A23DB2CCB34B}" dt="2021-11-21T17:35:55.259" v="1645" actId="20577"/>
          <ac:spMkLst>
            <pc:docMk/>
            <pc:sldMk cId="3046794398" sldId="764"/>
            <ac:spMk id="4" creationId="{6D82EEBB-79A1-417D-8624-8B3B67769977}"/>
          </ac:spMkLst>
        </pc:spChg>
        <pc:spChg chg="add del mod">
          <ac:chgData name="Cristian Chilipirea" userId="34ab170da5908fc4" providerId="LiveId" clId="{23A93E5D-02BC-470F-8D0F-A23DB2CCB34B}" dt="2021-11-21T17:06:41.044" v="1494"/>
          <ac:spMkLst>
            <pc:docMk/>
            <pc:sldMk cId="3046794398" sldId="764"/>
            <ac:spMk id="5" creationId="{A80396DF-8BBF-401E-95D5-8D63AD4BA388}"/>
          </ac:spMkLst>
        </pc:spChg>
      </pc:sldChg>
      <pc:sldChg chg="add">
        <pc:chgData name="Cristian Chilipirea" userId="34ab170da5908fc4" providerId="LiveId" clId="{23A93E5D-02BC-470F-8D0F-A23DB2CCB34B}" dt="2021-11-21T17:26:48.050" v="1552" actId="2890"/>
        <pc:sldMkLst>
          <pc:docMk/>
          <pc:sldMk cId="3500009263" sldId="765"/>
        </pc:sldMkLst>
      </pc:sldChg>
      <pc:sldChg chg="modSp add mod">
        <pc:chgData name="Cristian Chilipirea" userId="34ab170da5908fc4" providerId="LiveId" clId="{23A93E5D-02BC-470F-8D0F-A23DB2CCB34B}" dt="2021-11-21T17:36:07.247" v="1695" actId="20577"/>
        <pc:sldMkLst>
          <pc:docMk/>
          <pc:sldMk cId="1412786661" sldId="766"/>
        </pc:sldMkLst>
        <pc:spChg chg="mod">
          <ac:chgData name="Cristian Chilipirea" userId="34ab170da5908fc4" providerId="LiveId" clId="{23A93E5D-02BC-470F-8D0F-A23DB2CCB34B}" dt="2021-11-21T17:36:07.247" v="1695" actId="20577"/>
          <ac:spMkLst>
            <pc:docMk/>
            <pc:sldMk cId="1412786661" sldId="766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55:16.481" v="2488" actId="27636"/>
        <pc:sldMkLst>
          <pc:docMk/>
          <pc:sldMk cId="3591820353" sldId="767"/>
        </pc:sldMkLst>
        <pc:spChg chg="mod">
          <ac:chgData name="Cristian Chilipirea" userId="34ab170da5908fc4" providerId="LiveId" clId="{23A93E5D-02BC-470F-8D0F-A23DB2CCB34B}" dt="2021-11-21T17:55:16.481" v="2488" actId="27636"/>
          <ac:spMkLst>
            <pc:docMk/>
            <pc:sldMk cId="3591820353" sldId="767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8:32.778" v="1821" actId="20577"/>
        <pc:sldMkLst>
          <pc:docMk/>
          <pc:sldMk cId="638927329" sldId="768"/>
        </pc:sldMkLst>
        <pc:spChg chg="mod">
          <ac:chgData name="Cristian Chilipirea" userId="34ab170da5908fc4" providerId="LiveId" clId="{23A93E5D-02BC-470F-8D0F-A23DB2CCB34B}" dt="2021-11-21T17:38:32.778" v="1821" actId="20577"/>
          <ac:spMkLst>
            <pc:docMk/>
            <pc:sldMk cId="638927329" sldId="768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9:20.563" v="1828" actId="404"/>
        <pc:sldMkLst>
          <pc:docMk/>
          <pc:sldMk cId="238006391" sldId="769"/>
        </pc:sldMkLst>
        <pc:spChg chg="mod">
          <ac:chgData name="Cristian Chilipirea" userId="34ab170da5908fc4" providerId="LiveId" clId="{23A93E5D-02BC-470F-8D0F-A23DB2CCB34B}" dt="2021-11-21T17:39:20.563" v="1828" actId="404"/>
          <ac:spMkLst>
            <pc:docMk/>
            <pc:sldMk cId="238006391" sldId="769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05.687" v="1868"/>
        <pc:sldMkLst>
          <pc:docMk/>
          <pc:sldMk cId="741789073" sldId="770"/>
        </pc:sldMkLst>
        <pc:spChg chg="mod">
          <ac:chgData name="Cristian Chilipirea" userId="34ab170da5908fc4" providerId="LiveId" clId="{23A93E5D-02BC-470F-8D0F-A23DB2CCB34B}" dt="2021-11-21T17:40:05.687" v="1868"/>
          <ac:spMkLst>
            <pc:docMk/>
            <pc:sldMk cId="741789073" sldId="770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22.964" v="1872" actId="6549"/>
        <pc:sldMkLst>
          <pc:docMk/>
          <pc:sldMk cId="3397355729" sldId="771"/>
        </pc:sldMkLst>
        <pc:spChg chg="mod">
          <ac:chgData name="Cristian Chilipirea" userId="34ab170da5908fc4" providerId="LiveId" clId="{23A93E5D-02BC-470F-8D0F-A23DB2CCB34B}" dt="2021-11-21T17:40:22.964" v="1872" actId="6549"/>
          <ac:spMkLst>
            <pc:docMk/>
            <pc:sldMk cId="3397355729" sldId="771"/>
            <ac:spMk id="4" creationId="{6D82EEBB-79A1-417D-8624-8B3B67769977}"/>
          </ac:spMkLst>
        </pc:spChg>
      </pc:sldChg>
      <pc:sldChg chg="new">
        <pc:chgData name="Cristian Chilipirea" userId="34ab170da5908fc4" providerId="LiveId" clId="{23A93E5D-02BC-470F-8D0F-A23DB2CCB34B}" dt="2021-11-21T17:41:20.395" v="1873" actId="680"/>
        <pc:sldMkLst>
          <pc:docMk/>
          <pc:sldMk cId="3317027286" sldId="772"/>
        </pc:sldMkLst>
      </pc:sldChg>
      <pc:sldChg chg="modSp new mod">
        <pc:chgData name="Cristian Chilipirea" userId="34ab170da5908fc4" providerId="LiveId" clId="{23A93E5D-02BC-470F-8D0F-A23DB2CCB34B}" dt="2021-11-21T17:49:52.160" v="2032" actId="20577"/>
        <pc:sldMkLst>
          <pc:docMk/>
          <pc:sldMk cId="1738597501" sldId="773"/>
        </pc:sldMkLst>
        <pc:spChg chg="mod">
          <ac:chgData name="Cristian Chilipirea" userId="34ab170da5908fc4" providerId="LiveId" clId="{23A93E5D-02BC-470F-8D0F-A23DB2CCB34B}" dt="2021-11-21T17:49:52.160" v="2032" actId="20577"/>
          <ac:spMkLst>
            <pc:docMk/>
            <pc:sldMk cId="1738597501" sldId="773"/>
            <ac:spMk id="3" creationId="{32FB5A5C-0DC9-4CA1-B7DB-0628C3932011}"/>
          </ac:spMkLst>
        </pc:spChg>
        <pc:spChg chg="mod">
          <ac:chgData name="Cristian Chilipirea" userId="34ab170da5908fc4" providerId="LiveId" clId="{23A93E5D-02BC-470F-8D0F-A23DB2CCB34B}" dt="2021-11-21T17:46:26.916" v="1924" actId="207"/>
          <ac:spMkLst>
            <pc:docMk/>
            <pc:sldMk cId="1738597501" sldId="773"/>
            <ac:spMk id="4" creationId="{81BA7E32-2E86-4084-829A-D5C9577A3094}"/>
          </ac:spMkLst>
        </pc:spChg>
      </pc:sldChg>
      <pc:sldChg chg="add del ord">
        <pc:chgData name="Cristian Chilipirea" userId="34ab170da5908fc4" providerId="LiveId" clId="{23A93E5D-02BC-470F-8D0F-A23DB2CCB34B}" dt="2021-11-21T17:46:33.027" v="1925" actId="47"/>
        <pc:sldMkLst>
          <pc:docMk/>
          <pc:sldMk cId="299867610" sldId="774"/>
        </pc:sldMkLst>
      </pc:sldChg>
      <pc:sldChg chg="modSp add mod">
        <pc:chgData name="Cristian Chilipirea" userId="34ab170da5908fc4" providerId="LiveId" clId="{23A93E5D-02BC-470F-8D0F-A23DB2CCB34B}" dt="2021-11-21T17:49:58.296" v="2033" actId="20577"/>
        <pc:sldMkLst>
          <pc:docMk/>
          <pc:sldMk cId="1142172058" sldId="774"/>
        </pc:sldMkLst>
        <pc:spChg chg="mod">
          <ac:chgData name="Cristian Chilipirea" userId="34ab170da5908fc4" providerId="LiveId" clId="{23A93E5D-02BC-470F-8D0F-A23DB2CCB34B}" dt="2021-11-21T17:49:58.296" v="2033" actId="20577"/>
          <ac:spMkLst>
            <pc:docMk/>
            <pc:sldMk cId="1142172058" sldId="774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0:19.004" v="2139" actId="20577"/>
        <pc:sldMkLst>
          <pc:docMk/>
          <pc:sldMk cId="1519045613" sldId="775"/>
        </pc:sldMkLst>
        <pc:spChg chg="mod">
          <ac:chgData name="Cristian Chilipirea" userId="34ab170da5908fc4" providerId="LiveId" clId="{23A93E5D-02BC-470F-8D0F-A23DB2CCB34B}" dt="2021-11-21T17:50:19.004" v="2139" actId="20577"/>
          <ac:spMkLst>
            <pc:docMk/>
            <pc:sldMk cId="1519045613" sldId="775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00.477" v="2194" actId="207"/>
        <pc:sldMkLst>
          <pc:docMk/>
          <pc:sldMk cId="2325536828" sldId="776"/>
        </pc:sldMkLst>
        <pc:spChg chg="mod">
          <ac:chgData name="Cristian Chilipirea" userId="34ab170da5908fc4" providerId="LiveId" clId="{23A93E5D-02BC-470F-8D0F-A23DB2CCB34B}" dt="2021-11-21T17:51:00.477" v="2194" actId="207"/>
          <ac:spMkLst>
            <pc:docMk/>
            <pc:sldMk cId="2325536828" sldId="776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32.328" v="2323" actId="20577"/>
        <pc:sldMkLst>
          <pc:docMk/>
          <pc:sldMk cId="2113917463" sldId="777"/>
        </pc:sldMkLst>
        <pc:spChg chg="mod">
          <ac:chgData name="Cristian Chilipirea" userId="34ab170da5908fc4" providerId="LiveId" clId="{23A93E5D-02BC-470F-8D0F-A23DB2CCB34B}" dt="2021-11-21T17:51:32.328" v="2323" actId="20577"/>
          <ac:spMkLst>
            <pc:docMk/>
            <pc:sldMk cId="2113917463" sldId="777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40.648" v="2344" actId="20577"/>
        <pc:sldMkLst>
          <pc:docMk/>
          <pc:sldMk cId="1693467721" sldId="778"/>
        </pc:sldMkLst>
        <pc:spChg chg="mod">
          <ac:chgData name="Cristian Chilipirea" userId="34ab170da5908fc4" providerId="LiveId" clId="{23A93E5D-02BC-470F-8D0F-A23DB2CCB34B}" dt="2021-11-21T17:51:40.648" v="2344" actId="20577"/>
          <ac:spMkLst>
            <pc:docMk/>
            <pc:sldMk cId="1693467721" sldId="778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51.008" v="2376" actId="20577"/>
        <pc:sldMkLst>
          <pc:docMk/>
          <pc:sldMk cId="4159520566" sldId="779"/>
        </pc:sldMkLst>
        <pc:spChg chg="mod">
          <ac:chgData name="Cristian Chilipirea" userId="34ab170da5908fc4" providerId="LiveId" clId="{23A93E5D-02BC-470F-8D0F-A23DB2CCB34B}" dt="2021-11-21T17:51:51.008" v="2376" actId="20577"/>
          <ac:spMkLst>
            <pc:docMk/>
            <pc:sldMk cId="4159520566" sldId="779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2:04.061" v="2380"/>
        <pc:sldMkLst>
          <pc:docMk/>
          <pc:sldMk cId="1553142655" sldId="780"/>
        </pc:sldMkLst>
        <pc:spChg chg="mod">
          <ac:chgData name="Cristian Chilipirea" userId="34ab170da5908fc4" providerId="LiveId" clId="{23A93E5D-02BC-470F-8D0F-A23DB2CCB34B}" dt="2021-11-21T17:52:04.061" v="2380"/>
          <ac:spMkLst>
            <pc:docMk/>
            <pc:sldMk cId="1553142655" sldId="780"/>
            <ac:spMk id="4" creationId="{81BA7E32-2E86-4084-829A-D5C9577A3094}"/>
          </ac:spMkLst>
        </pc:spChg>
      </pc:sldChg>
      <pc:sldChg chg="new">
        <pc:chgData name="Cristian Chilipirea" userId="34ab170da5908fc4" providerId="LiveId" clId="{23A93E5D-02BC-470F-8D0F-A23DB2CCB34B}" dt="2021-11-21T17:52:57.966" v="2381" actId="680"/>
        <pc:sldMkLst>
          <pc:docMk/>
          <pc:sldMk cId="3559018275" sldId="781"/>
        </pc:sldMkLst>
      </pc:sldChg>
      <pc:sldChg chg="modSp new mod">
        <pc:chgData name="Cristian Chilipirea" userId="34ab170da5908fc4" providerId="LiveId" clId="{23A93E5D-02BC-470F-8D0F-A23DB2CCB34B}" dt="2021-11-21T17:53:58.528" v="2427" actId="20577"/>
        <pc:sldMkLst>
          <pc:docMk/>
          <pc:sldMk cId="408312422" sldId="782"/>
        </pc:sldMkLst>
        <pc:spChg chg="mod">
          <ac:chgData name="Cristian Chilipirea" userId="34ab170da5908fc4" providerId="LiveId" clId="{23A93E5D-02BC-470F-8D0F-A23DB2CCB34B}" dt="2021-11-21T17:53:58.528" v="2427" actId="20577"/>
          <ac:spMkLst>
            <pc:docMk/>
            <pc:sldMk cId="408312422" sldId="782"/>
            <ac:spMk id="3" creationId="{873789E6-22B0-4B8F-92CA-3CF91CFD73C4}"/>
          </ac:spMkLst>
        </pc:spChg>
        <pc:spChg chg="mod">
          <ac:chgData name="Cristian Chilipirea" userId="34ab170da5908fc4" providerId="LiveId" clId="{23A93E5D-02BC-470F-8D0F-A23DB2CCB34B}" dt="2021-11-21T17:53:43.241" v="2390" actId="207"/>
          <ac:spMkLst>
            <pc:docMk/>
            <pc:sldMk cId="408312422" sldId="782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6:30.096" v="2536" actId="20577"/>
        <pc:sldMkLst>
          <pc:docMk/>
          <pc:sldMk cId="2496942225" sldId="783"/>
        </pc:sldMkLst>
        <pc:spChg chg="mod">
          <ac:chgData name="Cristian Chilipirea" userId="34ab170da5908fc4" providerId="LiveId" clId="{23A93E5D-02BC-470F-8D0F-A23DB2CCB34B}" dt="2021-11-21T17:56:30.096" v="2536" actId="20577"/>
          <ac:spMkLst>
            <pc:docMk/>
            <pc:sldMk cId="2496942225" sldId="783"/>
            <ac:spMk id="4" creationId="{24A0F01C-4481-4351-ACBD-DA9EFA4E6CED}"/>
          </ac:spMkLst>
        </pc:spChg>
      </pc:sldChg>
      <pc:sldChg chg="addSp delSp modSp add mod">
        <pc:chgData name="Cristian Chilipirea" userId="34ab170da5908fc4" providerId="LiveId" clId="{23A93E5D-02BC-470F-8D0F-A23DB2CCB34B}" dt="2021-11-21T17:57:30.515" v="2645" actId="113"/>
        <pc:sldMkLst>
          <pc:docMk/>
          <pc:sldMk cId="1389871049" sldId="784"/>
        </pc:sldMkLst>
        <pc:spChg chg="mod">
          <ac:chgData name="Cristian Chilipirea" userId="34ab170da5908fc4" providerId="LiveId" clId="{23A93E5D-02BC-470F-8D0F-A23DB2CCB34B}" dt="2021-11-21T17:57:30.515" v="2645" actId="113"/>
          <ac:spMkLst>
            <pc:docMk/>
            <pc:sldMk cId="1389871049" sldId="784"/>
            <ac:spMk id="4" creationId="{24A0F01C-4481-4351-ACBD-DA9EFA4E6CED}"/>
          </ac:spMkLst>
        </pc:spChg>
        <pc:spChg chg="add del">
          <ac:chgData name="Cristian Chilipirea" userId="34ab170da5908fc4" providerId="LiveId" clId="{23A93E5D-02BC-470F-8D0F-A23DB2CCB34B}" dt="2021-11-21T17:57:20.596" v="2641"/>
          <ac:spMkLst>
            <pc:docMk/>
            <pc:sldMk cId="1389871049" sldId="784"/>
            <ac:spMk id="5" creationId="{E07266C7-29DA-4CB4-943E-0587D8002B46}"/>
          </ac:spMkLst>
        </pc:spChg>
        <pc:spChg chg="add del">
          <ac:chgData name="Cristian Chilipirea" userId="34ab170da5908fc4" providerId="LiveId" clId="{23A93E5D-02BC-470F-8D0F-A23DB2CCB34B}" dt="2021-11-21T17:57:22.283" v="2643"/>
          <ac:spMkLst>
            <pc:docMk/>
            <pc:sldMk cId="1389871049" sldId="784"/>
            <ac:spMk id="6" creationId="{4CECB0B7-5C7C-4599-B612-A3F382FCFB6D}"/>
          </ac:spMkLst>
        </pc:spChg>
      </pc:sldChg>
      <pc:sldChg chg="modSp add mod">
        <pc:chgData name="Cristian Chilipirea" userId="34ab170da5908fc4" providerId="LiveId" clId="{23A93E5D-02BC-470F-8D0F-A23DB2CCB34B}" dt="2021-11-21T17:57:50.616" v="2648"/>
        <pc:sldMkLst>
          <pc:docMk/>
          <pc:sldMk cId="760392528" sldId="785"/>
        </pc:sldMkLst>
        <pc:spChg chg="mod">
          <ac:chgData name="Cristian Chilipirea" userId="34ab170da5908fc4" providerId="LiveId" clId="{23A93E5D-02BC-470F-8D0F-A23DB2CCB34B}" dt="2021-11-21T17:57:50.616" v="2648"/>
          <ac:spMkLst>
            <pc:docMk/>
            <pc:sldMk cId="760392528" sldId="785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8:11.749" v="2725" actId="20577"/>
        <pc:sldMkLst>
          <pc:docMk/>
          <pc:sldMk cId="1967022475" sldId="786"/>
        </pc:sldMkLst>
        <pc:spChg chg="mod">
          <ac:chgData name="Cristian Chilipirea" userId="34ab170da5908fc4" providerId="LiveId" clId="{23A93E5D-02BC-470F-8D0F-A23DB2CCB34B}" dt="2021-11-21T17:58:11.749" v="2725" actId="20577"/>
          <ac:spMkLst>
            <pc:docMk/>
            <pc:sldMk cId="1967022475" sldId="786"/>
            <ac:spMk id="4" creationId="{24A0F01C-4481-4351-ACBD-DA9EFA4E6CED}"/>
          </ac:spMkLst>
        </pc:spChg>
      </pc:sldChg>
      <pc:sldChg chg="new">
        <pc:chgData name="Cristian Chilipirea" userId="34ab170da5908fc4" providerId="LiveId" clId="{23A93E5D-02BC-470F-8D0F-A23DB2CCB34B}" dt="2021-11-21T17:59:59.667" v="2726" actId="680"/>
        <pc:sldMkLst>
          <pc:docMk/>
          <pc:sldMk cId="3914707507" sldId="78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1568790482" sldId="788"/>
        </pc:sldMkLst>
        <pc:spChg chg="mod">
          <ac:chgData name="Cristian Chilipirea" userId="34ab170da5908fc4" providerId="LiveId" clId="{23A93E5D-02BC-470F-8D0F-A23DB2CCB34B}" dt="2021-11-21T18:13:08.510" v="2756" actId="20577"/>
          <ac:spMkLst>
            <pc:docMk/>
            <pc:sldMk cId="1568790482" sldId="788"/>
            <ac:spMk id="3" creationId="{CEF4BA34-DE3A-459D-9619-88E4F2233BA2}"/>
          </ac:spMkLst>
        </pc:spChg>
        <pc:spChg chg="mod">
          <ac:chgData name="Cristian Chilipirea" userId="34ab170da5908fc4" providerId="LiveId" clId="{23A93E5D-02BC-470F-8D0F-A23DB2CCB34B}" dt="2021-11-21T18:16:05.080" v="2774" actId="207"/>
          <ac:spMkLst>
            <pc:docMk/>
            <pc:sldMk cId="1568790482" sldId="788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610049886" sldId="789"/>
        </pc:sldMkLst>
        <pc:spChg chg="mod">
          <ac:chgData name="Cristian Chilipirea" userId="34ab170da5908fc4" providerId="LiveId" clId="{23A93E5D-02BC-470F-8D0F-A23DB2CCB34B}" dt="2021-11-21T18:19:06.167" v="2858" actId="20577"/>
          <ac:spMkLst>
            <pc:docMk/>
            <pc:sldMk cId="1610049886" sldId="789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26040881" sldId="790"/>
        </pc:sldMkLst>
        <pc:spChg chg="mod">
          <ac:chgData name="Cristian Chilipirea" userId="34ab170da5908fc4" providerId="LiveId" clId="{23A93E5D-02BC-470F-8D0F-A23DB2CCB34B}" dt="2021-11-21T18:20:33.548" v="2907" actId="207"/>
          <ac:spMkLst>
            <pc:docMk/>
            <pc:sldMk cId="2026040881" sldId="790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36657697" sldId="791"/>
        </pc:sldMkLst>
        <pc:spChg chg="mod">
          <ac:chgData name="Cristian Chilipirea" userId="34ab170da5908fc4" providerId="LiveId" clId="{23A93E5D-02BC-470F-8D0F-A23DB2CCB34B}" dt="2021-11-21T18:21:12.278" v="2951" actId="20577"/>
          <ac:spMkLst>
            <pc:docMk/>
            <pc:sldMk cId="436657697" sldId="791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46175749" sldId="792"/>
        </pc:sldMkLst>
        <pc:spChg chg="mod">
          <ac:chgData name="Cristian Chilipirea" userId="34ab170da5908fc4" providerId="LiveId" clId="{23A93E5D-02BC-470F-8D0F-A23DB2CCB34B}" dt="2021-11-21T18:22:45.011" v="3047"/>
          <ac:spMkLst>
            <pc:docMk/>
            <pc:sldMk cId="1046175749" sldId="792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503701" sldId="793"/>
        </pc:sldMkLst>
        <pc:spChg chg="mod">
          <ac:chgData name="Cristian Chilipirea" userId="34ab170da5908fc4" providerId="LiveId" clId="{23A93E5D-02BC-470F-8D0F-A23DB2CCB34B}" dt="2021-11-21T18:22:24.843" v="3044" actId="20577"/>
          <ac:spMkLst>
            <pc:docMk/>
            <pc:sldMk cId="40503701" sldId="793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38724949" sldId="794"/>
        </pc:sldMkLst>
        <pc:spChg chg="mod">
          <ac:chgData name="Cristian Chilipirea" userId="34ab170da5908fc4" providerId="LiveId" clId="{23A93E5D-02BC-470F-8D0F-A23DB2CCB34B}" dt="2021-11-21T18:23:44.703" v="3200" actId="20577"/>
          <ac:spMkLst>
            <pc:docMk/>
            <pc:sldMk cId="1038724949" sldId="794"/>
            <ac:spMk id="4" creationId="{86C29382-B182-41DD-88BD-EF18F30822F2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764117737" sldId="795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2005227404" sldId="796"/>
        </pc:sldMkLst>
        <pc:spChg chg="mod">
          <ac:chgData name="Cristian Chilipirea" userId="34ab170da5908fc4" providerId="LiveId" clId="{23A93E5D-02BC-470F-8D0F-A23DB2CCB34B}" dt="2021-11-21T18:24:53.698" v="3254" actId="20577"/>
          <ac:spMkLst>
            <pc:docMk/>
            <pc:sldMk cId="2005227404" sldId="796"/>
            <ac:spMk id="3" creationId="{42C5DBA7-C5BA-4DBF-A1A5-31F04BE26572}"/>
          </ac:spMkLst>
        </pc:spChg>
        <pc:spChg chg="mod">
          <ac:chgData name="Cristian Chilipirea" userId="34ab170da5908fc4" providerId="LiveId" clId="{23A93E5D-02BC-470F-8D0F-A23DB2CCB34B}" dt="2021-11-21T18:27:58.875" v="3265" actId="207"/>
          <ac:spMkLst>
            <pc:docMk/>
            <pc:sldMk cId="2005227404" sldId="796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782689796" sldId="797"/>
        </pc:sldMkLst>
        <pc:spChg chg="mod">
          <ac:chgData name="Cristian Chilipirea" userId="34ab170da5908fc4" providerId="LiveId" clId="{23A93E5D-02BC-470F-8D0F-A23DB2CCB34B}" dt="2021-11-21T18:34:35.120" v="3413" actId="20577"/>
          <ac:spMkLst>
            <pc:docMk/>
            <pc:sldMk cId="1782689796" sldId="797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47850662" sldId="798"/>
        </pc:sldMkLst>
        <pc:spChg chg="mod">
          <ac:chgData name="Cristian Chilipirea" userId="34ab170da5908fc4" providerId="LiveId" clId="{23A93E5D-02BC-470F-8D0F-A23DB2CCB34B}" dt="2021-11-21T18:34:49.071" v="3468" actId="20577"/>
          <ac:spMkLst>
            <pc:docMk/>
            <pc:sldMk cId="2747850662" sldId="798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23690134" sldId="799"/>
        </pc:sldMkLst>
        <pc:spChg chg="mod">
          <ac:chgData name="Cristian Chilipirea" userId="34ab170da5908fc4" providerId="LiveId" clId="{23A93E5D-02BC-470F-8D0F-A23DB2CCB34B}" dt="2021-11-21T18:35:40.303" v="3589" actId="20577"/>
          <ac:spMkLst>
            <pc:docMk/>
            <pc:sldMk cId="3623690134" sldId="799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42161940" sldId="800"/>
        </pc:sldMkLst>
        <pc:spChg chg="mod">
          <ac:chgData name="Cristian Chilipirea" userId="34ab170da5908fc4" providerId="LiveId" clId="{23A93E5D-02BC-470F-8D0F-A23DB2CCB34B}" dt="2021-11-21T18:36:11.404" v="3624" actId="20577"/>
          <ac:spMkLst>
            <pc:docMk/>
            <pc:sldMk cId="2942161940" sldId="800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47209969" sldId="801"/>
        </pc:sldMkLst>
        <pc:spChg chg="mod">
          <ac:chgData name="Cristian Chilipirea" userId="34ab170da5908fc4" providerId="LiveId" clId="{23A93E5D-02BC-470F-8D0F-A23DB2CCB34B}" dt="2021-11-21T18:36:29.836" v="3696" actId="20577"/>
          <ac:spMkLst>
            <pc:docMk/>
            <pc:sldMk cId="2847209969" sldId="801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90670131" sldId="802"/>
        </pc:sldMkLst>
        <pc:spChg chg="mod">
          <ac:chgData name="Cristian Chilipirea" userId="34ab170da5908fc4" providerId="LiveId" clId="{23A93E5D-02BC-470F-8D0F-A23DB2CCB34B}" dt="2021-11-21T18:36:41.527" v="3733" actId="20577"/>
          <ac:spMkLst>
            <pc:docMk/>
            <pc:sldMk cId="2490670131" sldId="802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22258320" sldId="803"/>
        </pc:sldMkLst>
        <pc:spChg chg="mod">
          <ac:chgData name="Cristian Chilipirea" userId="34ab170da5908fc4" providerId="LiveId" clId="{23A93E5D-02BC-470F-8D0F-A23DB2CCB34B}" dt="2021-11-21T18:37:37.220" v="3832" actId="20577"/>
          <ac:spMkLst>
            <pc:docMk/>
            <pc:sldMk cId="1022258320" sldId="803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21921330" sldId="804"/>
        </pc:sldMkLst>
        <pc:spChg chg="mod">
          <ac:chgData name="Cristian Chilipirea" userId="34ab170da5908fc4" providerId="LiveId" clId="{23A93E5D-02BC-470F-8D0F-A23DB2CCB34B}" dt="2021-11-21T18:37:30.508" v="3808" actId="20577"/>
          <ac:spMkLst>
            <pc:docMk/>
            <pc:sldMk cId="2821921330" sldId="804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511944061" sldId="805"/>
        </pc:sldMkLst>
        <pc:spChg chg="mod">
          <ac:chgData name="Cristian Chilipirea" userId="34ab170da5908fc4" providerId="LiveId" clId="{23A93E5D-02BC-470F-8D0F-A23DB2CCB34B}" dt="2021-11-21T18:38:20.932" v="3936" actId="20577"/>
          <ac:spMkLst>
            <pc:docMk/>
            <pc:sldMk cId="511944061" sldId="805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00529055" sldId="806"/>
        </pc:sldMkLst>
        <pc:spChg chg="mod">
          <ac:chgData name="Cristian Chilipirea" userId="34ab170da5908fc4" providerId="LiveId" clId="{23A93E5D-02BC-470F-8D0F-A23DB2CCB34B}" dt="2021-11-21T18:38:37.645" v="3939"/>
          <ac:spMkLst>
            <pc:docMk/>
            <pc:sldMk cId="2700529055" sldId="806"/>
            <ac:spMk id="4" creationId="{A558112F-DA53-46C4-8BD1-5A80BA82557B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475898105" sldId="80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216769799" sldId="808"/>
        </pc:sldMkLst>
        <pc:spChg chg="mod">
          <ac:chgData name="Cristian Chilipirea" userId="34ab170da5908fc4" providerId="LiveId" clId="{23A93E5D-02BC-470F-8D0F-A23DB2CCB34B}" dt="2021-11-21T18:39:14.080" v="3985" actId="20577"/>
          <ac:spMkLst>
            <pc:docMk/>
            <pc:sldMk cId="3216769799" sldId="808"/>
            <ac:spMk id="3" creationId="{8C4BD72E-C248-46F0-8850-8059DCB12309}"/>
          </ac:spMkLst>
        </pc:spChg>
        <pc:spChg chg="mod">
          <ac:chgData name="Cristian Chilipirea" userId="34ab170da5908fc4" providerId="LiveId" clId="{23A93E5D-02BC-470F-8D0F-A23DB2CCB34B}" dt="2021-11-21T18:50:18.409" v="4116" actId="21"/>
          <ac:spMkLst>
            <pc:docMk/>
            <pc:sldMk cId="3216769799" sldId="808"/>
            <ac:spMk id="4" creationId="{E6797955-19DD-4AC9-8D4A-07267AB92D21}"/>
          </ac:spMkLst>
        </pc:spChg>
      </pc:sldChg>
      <pc:sldChg chg="add del ord">
        <pc:chgData name="Cristian Chilipirea" userId="34ab170da5908fc4" providerId="LiveId" clId="{23A93E5D-02BC-470F-8D0F-A23DB2CCB34B}" dt="2021-11-21T18:41:08.788" v="4006" actId="47"/>
        <pc:sldMkLst>
          <pc:docMk/>
          <pc:sldMk cId="1649375493" sldId="809"/>
        </pc:sldMkLst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64722359" sldId="809"/>
        </pc:sldMkLst>
        <pc:spChg chg="mod">
          <ac:chgData name="Cristian Chilipirea" userId="34ab170da5908fc4" providerId="LiveId" clId="{23A93E5D-02BC-470F-8D0F-A23DB2CCB34B}" dt="2021-11-21T18:50:21.887" v="4120" actId="20577"/>
          <ac:spMkLst>
            <pc:docMk/>
            <pc:sldMk cId="2464722359" sldId="809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79285471" sldId="810"/>
        </pc:sldMkLst>
        <pc:spChg chg="mod">
          <ac:chgData name="Cristian Chilipirea" userId="34ab170da5908fc4" providerId="LiveId" clId="{23A93E5D-02BC-470F-8D0F-A23DB2CCB34B}" dt="2021-11-21T18:50:25.654" v="4121" actId="20577"/>
          <ac:spMkLst>
            <pc:docMk/>
            <pc:sldMk cId="2079285471" sldId="810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089482385" sldId="811"/>
        </pc:sldMkLst>
        <pc:spChg chg="mod">
          <ac:chgData name="Cristian Chilipirea" userId="34ab170da5908fc4" providerId="LiveId" clId="{23A93E5D-02BC-470F-8D0F-A23DB2CCB34B}" dt="2021-11-21T18:52:04.107" v="4146" actId="20577"/>
          <ac:spMkLst>
            <pc:docMk/>
            <pc:sldMk cId="3089482385" sldId="811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08452847" sldId="812"/>
        </pc:sldMkLst>
        <pc:spChg chg="mod">
          <ac:chgData name="Cristian Chilipirea" userId="34ab170da5908fc4" providerId="LiveId" clId="{23A93E5D-02BC-470F-8D0F-A23DB2CCB34B}" dt="2021-11-21T18:51:44.182" v="4142" actId="20577"/>
          <ac:spMkLst>
            <pc:docMk/>
            <pc:sldMk cId="4008452847" sldId="812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687818965" sldId="813"/>
        </pc:sldMkLst>
        <pc:spChg chg="mod">
          <ac:chgData name="Cristian Chilipirea" userId="34ab170da5908fc4" providerId="LiveId" clId="{23A93E5D-02BC-470F-8D0F-A23DB2CCB34B}" dt="2021-11-21T18:51:34.841" v="4138" actId="20577"/>
          <ac:spMkLst>
            <pc:docMk/>
            <pc:sldMk cId="687818965" sldId="813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530650083" sldId="814"/>
        </pc:sldMkLst>
        <pc:spChg chg="mod">
          <ac:chgData name="Cristian Chilipirea" userId="34ab170da5908fc4" providerId="LiveId" clId="{23A93E5D-02BC-470F-8D0F-A23DB2CCB34B}" dt="2021-11-21T18:51:27.627" v="4133" actId="20577"/>
          <ac:spMkLst>
            <pc:docMk/>
            <pc:sldMk cId="3530650083" sldId="814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761928137" sldId="815"/>
        </pc:sldMkLst>
        <pc:spChg chg="mod">
          <ac:chgData name="Cristian Chilipirea" userId="34ab170da5908fc4" providerId="LiveId" clId="{23A93E5D-02BC-470F-8D0F-A23DB2CCB34B}" dt="2021-11-21T18:52:41.083" v="4156" actId="20577"/>
          <ac:spMkLst>
            <pc:docMk/>
            <pc:sldMk cId="3761928137" sldId="815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82191738" sldId="816"/>
        </pc:sldMkLst>
        <pc:spChg chg="mod">
          <ac:chgData name="Cristian Chilipirea" userId="34ab170da5908fc4" providerId="LiveId" clId="{23A93E5D-02BC-470F-8D0F-A23DB2CCB34B}" dt="2021-11-21T18:52:29.030" v="4152" actId="20577"/>
          <ac:spMkLst>
            <pc:docMk/>
            <pc:sldMk cId="2982191738" sldId="816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39459389" sldId="817"/>
        </pc:sldMkLst>
        <pc:spChg chg="mod">
          <ac:chgData name="Cristian Chilipirea" userId="34ab170da5908fc4" providerId="LiveId" clId="{23A93E5D-02BC-470F-8D0F-A23DB2CCB34B}" dt="2021-11-21T18:52:58.058" v="4160" actId="20577"/>
          <ac:spMkLst>
            <pc:docMk/>
            <pc:sldMk cId="2439459389" sldId="817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373697356" sldId="818"/>
        </pc:sldMkLst>
        <pc:spChg chg="mod">
          <ac:chgData name="Cristian Chilipirea" userId="34ab170da5908fc4" providerId="LiveId" clId="{23A93E5D-02BC-470F-8D0F-A23DB2CCB34B}" dt="2021-11-21T18:53:10.982" v="4164" actId="20577"/>
          <ac:spMkLst>
            <pc:docMk/>
            <pc:sldMk cId="3373697356" sldId="818"/>
            <ac:spMk id="4" creationId="{E6797955-19DD-4AC9-8D4A-07267AB92D21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4164479631" sldId="819"/>
        </pc:sldMkLst>
      </pc:sldChg>
      <pc:sldChg chg="modSp new mod">
        <pc:chgData name="Cristian Chilipirea" userId="34ab170da5908fc4" providerId="LiveId" clId="{23A93E5D-02BC-470F-8D0F-A23DB2CCB34B}" dt="2021-11-21T18:57:57.253" v="4254" actId="14100"/>
        <pc:sldMkLst>
          <pc:docMk/>
          <pc:sldMk cId="2819945960" sldId="820"/>
        </pc:sldMkLst>
        <pc:spChg chg="mod">
          <ac:chgData name="Cristian Chilipirea" userId="34ab170da5908fc4" providerId="LiveId" clId="{23A93E5D-02BC-470F-8D0F-A23DB2CCB34B}" dt="2021-11-21T18:56:58.494" v="4248" actId="20577"/>
          <ac:spMkLst>
            <pc:docMk/>
            <pc:sldMk cId="2819945960" sldId="820"/>
            <ac:spMk id="3" creationId="{97FEECDC-58D2-41AD-9C5F-41EDBAA0A797}"/>
          </ac:spMkLst>
        </pc:spChg>
        <pc:spChg chg="mod">
          <ac:chgData name="Cristian Chilipirea" userId="34ab170da5908fc4" providerId="LiveId" clId="{23A93E5D-02BC-470F-8D0F-A23DB2CCB34B}" dt="2021-11-21T18:57:57.253" v="4254" actId="14100"/>
          <ac:spMkLst>
            <pc:docMk/>
            <pc:sldMk cId="2819945960" sldId="820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32.822" v="4330" actId="20577"/>
        <pc:sldMkLst>
          <pc:docMk/>
          <pc:sldMk cId="4233577226" sldId="821"/>
        </pc:sldMkLst>
        <pc:spChg chg="mod">
          <ac:chgData name="Cristian Chilipirea" userId="34ab170da5908fc4" providerId="LiveId" clId="{23A93E5D-02BC-470F-8D0F-A23DB2CCB34B}" dt="2021-11-21T18:59:32.822" v="4330" actId="20577"/>
          <ac:spMkLst>
            <pc:docMk/>
            <pc:sldMk cId="4233577226" sldId="821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49.346" v="4379" actId="20577"/>
        <pc:sldMkLst>
          <pc:docMk/>
          <pc:sldMk cId="3514970286" sldId="822"/>
        </pc:sldMkLst>
        <pc:spChg chg="mod">
          <ac:chgData name="Cristian Chilipirea" userId="34ab170da5908fc4" providerId="LiveId" clId="{23A93E5D-02BC-470F-8D0F-A23DB2CCB34B}" dt="2021-11-21T18:59:49.346" v="4379" actId="20577"/>
          <ac:spMkLst>
            <pc:docMk/>
            <pc:sldMk cId="3514970286" sldId="822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07.378" v="4425" actId="20577"/>
        <pc:sldMkLst>
          <pc:docMk/>
          <pc:sldMk cId="3302763769" sldId="823"/>
        </pc:sldMkLst>
        <pc:spChg chg="mod">
          <ac:chgData name="Cristian Chilipirea" userId="34ab170da5908fc4" providerId="LiveId" clId="{23A93E5D-02BC-470F-8D0F-A23DB2CCB34B}" dt="2021-11-21T19:00:07.378" v="4425" actId="20577"/>
          <ac:spMkLst>
            <pc:docMk/>
            <pc:sldMk cId="3302763769" sldId="823"/>
            <ac:spMk id="4" creationId="{3DC3CB59-3FD6-40C1-A599-94D326AEF6A9}"/>
          </ac:spMkLst>
        </pc:spChg>
      </pc:sldChg>
      <pc:sldChg chg="modSp add mod ord">
        <pc:chgData name="Cristian Chilipirea" userId="34ab170da5908fc4" providerId="LiveId" clId="{23A93E5D-02BC-470F-8D0F-A23DB2CCB34B}" dt="2021-11-21T19:00:26.797" v="4474"/>
        <pc:sldMkLst>
          <pc:docMk/>
          <pc:sldMk cId="3799515449" sldId="824"/>
        </pc:sldMkLst>
        <pc:spChg chg="mod">
          <ac:chgData name="Cristian Chilipirea" userId="34ab170da5908fc4" providerId="LiveId" clId="{23A93E5D-02BC-470F-8D0F-A23DB2CCB34B}" dt="2021-11-21T19:00:21.662" v="4472" actId="20577"/>
          <ac:spMkLst>
            <pc:docMk/>
            <pc:sldMk cId="3799515449" sldId="824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41.658" v="4478" actId="20577"/>
        <pc:sldMkLst>
          <pc:docMk/>
          <pc:sldMk cId="3919280788" sldId="825"/>
        </pc:sldMkLst>
        <pc:spChg chg="mod">
          <ac:chgData name="Cristian Chilipirea" userId="34ab170da5908fc4" providerId="LiveId" clId="{23A93E5D-02BC-470F-8D0F-A23DB2CCB34B}" dt="2021-11-21T19:00:41.658" v="4478" actId="20577"/>
          <ac:spMkLst>
            <pc:docMk/>
            <pc:sldMk cId="3919280788" sldId="825"/>
            <ac:spMk id="4" creationId="{3DC3CB59-3FD6-40C1-A599-94D326AEF6A9}"/>
          </ac:spMkLst>
        </pc:spChg>
      </pc:sldChg>
      <pc:sldChg chg="new">
        <pc:chgData name="Cristian Chilipirea" userId="34ab170da5908fc4" providerId="LiveId" clId="{23A93E5D-02BC-470F-8D0F-A23DB2CCB34B}" dt="2021-11-21T19:01:54.065" v="4479" actId="680"/>
        <pc:sldMkLst>
          <pc:docMk/>
          <pc:sldMk cId="2347728187" sldId="826"/>
        </pc:sldMkLst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3121268932" sldId="82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547803594" sldId="828"/>
        </pc:sldMkLst>
        <pc:spChg chg="mod">
          <ac:chgData name="Cristian Chilipirea" userId="34ab170da5908fc4" providerId="LiveId" clId="{23A93E5D-02BC-470F-8D0F-A23DB2CCB34B}" dt="2021-11-21T19:03:15.719" v="4530" actId="20577"/>
          <ac:spMkLst>
            <pc:docMk/>
            <pc:sldMk cId="3547803594" sldId="828"/>
            <ac:spMk id="3" creationId="{A7DFC73A-8965-449B-8BF1-A40F2CA60C55}"/>
          </ac:spMkLst>
        </pc:spChg>
        <pc:spChg chg="mod">
          <ac:chgData name="Cristian Chilipirea" userId="34ab170da5908fc4" providerId="LiveId" clId="{23A93E5D-02BC-470F-8D0F-A23DB2CCB34B}" dt="2021-11-21T19:03:27.463" v="4532" actId="207"/>
          <ac:spMkLst>
            <pc:docMk/>
            <pc:sldMk cId="3547803594" sldId="828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64343162" sldId="829"/>
        </pc:sldMkLst>
        <pc:spChg chg="mod">
          <ac:chgData name="Cristian Chilipirea" userId="34ab170da5908fc4" providerId="LiveId" clId="{23A93E5D-02BC-470F-8D0F-A23DB2CCB34B}" dt="2021-11-21T19:03:41.971" v="4556" actId="20577"/>
          <ac:spMkLst>
            <pc:docMk/>
            <pc:sldMk cId="3664343162" sldId="829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12718272" sldId="830"/>
        </pc:sldMkLst>
        <pc:spChg chg="mod">
          <ac:chgData name="Cristian Chilipirea" userId="34ab170da5908fc4" providerId="LiveId" clId="{23A93E5D-02BC-470F-8D0F-A23DB2CCB34B}" dt="2021-11-21T19:04:02.884" v="4564"/>
          <ac:spMkLst>
            <pc:docMk/>
            <pc:sldMk cId="2412718272" sldId="830"/>
            <ac:spMk id="4" creationId="{E24D697A-8ACF-423A-B72A-9B6B9D411743}"/>
          </ac:spMkLst>
        </pc:spChg>
      </pc:sldChg>
      <pc:sldChg chg="modSp new mod ord">
        <pc:chgData name="Cristian Chilipirea" userId="34ab170da5908fc4" providerId="LiveId" clId="{23A93E5D-02BC-470F-8D0F-A23DB2CCB34B}" dt="2021-11-21T19:09:13.054" v="4599"/>
        <pc:sldMkLst>
          <pc:docMk/>
          <pc:sldMk cId="674928037" sldId="831"/>
        </pc:sldMkLst>
        <pc:spChg chg="mod">
          <ac:chgData name="Cristian Chilipirea" userId="34ab170da5908fc4" providerId="LiveId" clId="{23A93E5D-02BC-470F-8D0F-A23DB2CCB34B}" dt="2021-11-21T19:04:31.484" v="4584" actId="20577"/>
          <ac:spMkLst>
            <pc:docMk/>
            <pc:sldMk cId="674928037" sldId="831"/>
            <ac:spMk id="3" creationId="{C024945E-46F2-4606-A128-BC2A91F3690E}"/>
          </ac:spMkLst>
        </pc:spChg>
        <pc:spChg chg="mod">
          <ac:chgData name="Cristian Chilipirea" userId="34ab170da5908fc4" providerId="LiveId" clId="{23A93E5D-02BC-470F-8D0F-A23DB2CCB34B}" dt="2021-11-21T19:07:35.221" v="4595" actId="207"/>
          <ac:spMkLst>
            <pc:docMk/>
            <pc:sldMk cId="674928037" sldId="831"/>
            <ac:spMk id="4" creationId="{8586877C-5696-4566-AEEA-4557ACB9EC9C}"/>
          </ac:spMkLst>
        </pc:spChg>
      </pc:sldChg>
      <pc:sldChg chg="new">
        <pc:chgData name="Cristian Chilipirea" userId="34ab170da5908fc4" providerId="LiveId" clId="{23A93E5D-02BC-470F-8D0F-A23DB2CCB34B}" dt="2021-11-21T19:11:23.267" v="4600" actId="680"/>
        <pc:sldMkLst>
          <pc:docMk/>
          <pc:sldMk cId="846901682" sldId="832"/>
        </pc:sldMkLst>
      </pc:sldChg>
      <pc:sldChg chg="modSp new mod">
        <pc:chgData name="Cristian Chilipirea" userId="34ab170da5908fc4" providerId="LiveId" clId="{23A93E5D-02BC-470F-8D0F-A23DB2CCB34B}" dt="2021-11-21T19:15:12.327" v="4657" actId="20577"/>
        <pc:sldMkLst>
          <pc:docMk/>
          <pc:sldMk cId="1987577163" sldId="833"/>
        </pc:sldMkLst>
        <pc:spChg chg="mod">
          <ac:chgData name="Cristian Chilipirea" userId="34ab170da5908fc4" providerId="LiveId" clId="{23A93E5D-02BC-470F-8D0F-A23DB2CCB34B}" dt="2021-11-21T19:15:12.327" v="4657" actId="20577"/>
          <ac:spMkLst>
            <pc:docMk/>
            <pc:sldMk cId="1987577163" sldId="833"/>
            <ac:spMk id="3" creationId="{363392FB-22F2-4448-9AE1-597465CB5017}"/>
          </ac:spMkLst>
        </pc:spChg>
        <pc:spChg chg="mod">
          <ac:chgData name="Cristian Chilipirea" userId="34ab170da5908fc4" providerId="LiveId" clId="{23A93E5D-02BC-470F-8D0F-A23DB2CCB34B}" dt="2021-11-21T19:14:54.335" v="4620" actId="207"/>
          <ac:spMkLst>
            <pc:docMk/>
            <pc:sldMk cId="1987577163" sldId="833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22.377" v="4799" actId="20577"/>
        <pc:sldMkLst>
          <pc:docMk/>
          <pc:sldMk cId="4014769400" sldId="834"/>
        </pc:sldMkLst>
        <pc:spChg chg="mod">
          <ac:chgData name="Cristian Chilipirea" userId="34ab170da5908fc4" providerId="LiveId" clId="{23A93E5D-02BC-470F-8D0F-A23DB2CCB34B}" dt="2021-11-21T19:30:22.377" v="4799" actId="20577"/>
          <ac:spMkLst>
            <pc:docMk/>
            <pc:sldMk cId="4014769400" sldId="834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31.613" v="4828" actId="20577"/>
        <pc:sldMkLst>
          <pc:docMk/>
          <pc:sldMk cId="2243491898" sldId="835"/>
        </pc:sldMkLst>
        <pc:spChg chg="mod">
          <ac:chgData name="Cristian Chilipirea" userId="34ab170da5908fc4" providerId="LiveId" clId="{23A93E5D-02BC-470F-8D0F-A23DB2CCB34B}" dt="2021-11-21T19:30:31.613" v="4828" actId="20577"/>
          <ac:spMkLst>
            <pc:docMk/>
            <pc:sldMk cId="2243491898" sldId="835"/>
            <ac:spMk id="4" creationId="{DAC9FFE8-67F0-477D-BABB-75F0A6FDA742}"/>
          </ac:spMkLst>
        </pc:spChg>
      </pc:sldChg>
      <pc:sldChg chg="addSp delSp modSp add mod">
        <pc:chgData name="Cristian Chilipirea" userId="34ab170da5908fc4" providerId="LiveId" clId="{23A93E5D-02BC-470F-8D0F-A23DB2CCB34B}" dt="2021-11-21T19:32:41.628" v="4966" actId="27636"/>
        <pc:sldMkLst>
          <pc:docMk/>
          <pc:sldMk cId="3367644613" sldId="836"/>
        </pc:sldMkLst>
        <pc:spChg chg="mod">
          <ac:chgData name="Cristian Chilipirea" userId="34ab170da5908fc4" providerId="LiveId" clId="{23A93E5D-02BC-470F-8D0F-A23DB2CCB34B}" dt="2021-11-21T19:32:41.628" v="4966" actId="27636"/>
          <ac:spMkLst>
            <pc:docMk/>
            <pc:sldMk cId="3367644613" sldId="836"/>
            <ac:spMk id="4" creationId="{DAC9FFE8-67F0-477D-BABB-75F0A6FDA742}"/>
          </ac:spMkLst>
        </pc:spChg>
        <pc:spChg chg="add del">
          <ac:chgData name="Cristian Chilipirea" userId="34ab170da5908fc4" providerId="LiveId" clId="{23A93E5D-02BC-470F-8D0F-A23DB2CCB34B}" dt="2021-11-21T19:32:10.791" v="4926"/>
          <ac:spMkLst>
            <pc:docMk/>
            <pc:sldMk cId="3367644613" sldId="836"/>
            <ac:spMk id="5" creationId="{E2CE198A-FEEF-46F3-841E-66D8F01EA397}"/>
          </ac:spMkLst>
        </pc:spChg>
      </pc:sldChg>
      <pc:sldChg chg="modSp add mod">
        <pc:chgData name="Cristian Chilipirea" userId="34ab170da5908fc4" providerId="LiveId" clId="{23A93E5D-02BC-470F-8D0F-A23DB2CCB34B}" dt="2021-11-21T19:44:22.522" v="5161" actId="20577"/>
        <pc:sldMkLst>
          <pc:docMk/>
          <pc:sldMk cId="101218655" sldId="837"/>
        </pc:sldMkLst>
        <pc:spChg chg="mod">
          <ac:chgData name="Cristian Chilipirea" userId="34ab170da5908fc4" providerId="LiveId" clId="{23A93E5D-02BC-470F-8D0F-A23DB2CCB34B}" dt="2021-11-21T19:44:22.522" v="5161" actId="20577"/>
          <ac:spMkLst>
            <pc:docMk/>
            <pc:sldMk cId="101218655" sldId="837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4:29.089" v="5133" actId="207"/>
        <pc:sldMkLst>
          <pc:docMk/>
          <pc:sldMk cId="294460343" sldId="838"/>
        </pc:sldMkLst>
        <pc:spChg chg="mod">
          <ac:chgData name="Cristian Chilipirea" userId="34ab170da5908fc4" providerId="LiveId" clId="{23A93E5D-02BC-470F-8D0F-A23DB2CCB34B}" dt="2021-11-21T19:34:29.089" v="5133" actId="207"/>
          <ac:spMkLst>
            <pc:docMk/>
            <pc:sldMk cId="294460343" sldId="838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21:52:51.938" v="5354" actId="20577"/>
        <pc:sldMkLst>
          <pc:docMk/>
          <pc:sldMk cId="4077073810" sldId="839"/>
        </pc:sldMkLst>
        <pc:spChg chg="mod">
          <ac:chgData name="Cristian Chilipirea" userId="34ab170da5908fc4" providerId="LiveId" clId="{23A93E5D-02BC-470F-8D0F-A23DB2CCB34B}" dt="2021-11-21T21:52:51.938" v="5354" actId="20577"/>
          <ac:spMkLst>
            <pc:docMk/>
            <pc:sldMk cId="4077073810" sldId="839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5:07.794" v="5257" actId="20577"/>
        <pc:sldMkLst>
          <pc:docMk/>
          <pc:sldMk cId="576167156" sldId="840"/>
        </pc:sldMkLst>
        <pc:spChg chg="mod">
          <ac:chgData name="Cristian Chilipirea" userId="34ab170da5908fc4" providerId="LiveId" clId="{23A93E5D-02BC-470F-8D0F-A23DB2CCB34B}" dt="2021-11-21T19:45:07.794" v="5257" actId="20577"/>
          <ac:spMkLst>
            <pc:docMk/>
            <pc:sldMk cId="576167156" sldId="840"/>
            <ac:spMk id="4" creationId="{DAC9FFE8-67F0-477D-BABB-75F0A6FDA742}"/>
          </ac:spMkLst>
        </pc:spChg>
      </pc:sldChg>
      <pc:sldChg chg="modSp add mod ord">
        <pc:chgData name="Cristian Chilipirea" userId="34ab170da5908fc4" providerId="LiveId" clId="{23A93E5D-02BC-470F-8D0F-A23DB2CCB34B}" dt="2021-11-21T19:44:59.494" v="5227" actId="20577"/>
        <pc:sldMkLst>
          <pc:docMk/>
          <pc:sldMk cId="3131854246" sldId="841"/>
        </pc:sldMkLst>
        <pc:spChg chg="mod">
          <ac:chgData name="Cristian Chilipirea" userId="34ab170da5908fc4" providerId="LiveId" clId="{23A93E5D-02BC-470F-8D0F-A23DB2CCB34B}" dt="2021-11-21T19:44:59.494" v="5227" actId="20577"/>
          <ac:spMkLst>
            <pc:docMk/>
            <pc:sldMk cId="3131854246" sldId="841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05.931" v="5333" actId="20577"/>
        <pc:sldMkLst>
          <pc:docMk/>
          <pc:sldMk cId="102663809" sldId="842"/>
        </pc:sldMkLst>
        <pc:spChg chg="mod">
          <ac:chgData name="Cristian Chilipirea" userId="34ab170da5908fc4" providerId="LiveId" clId="{23A93E5D-02BC-470F-8D0F-A23DB2CCB34B}" dt="2021-11-21T19:46:05.931" v="5333" actId="20577"/>
          <ac:spMkLst>
            <pc:docMk/>
            <pc:sldMk cId="102663809" sldId="842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20.433" v="5336"/>
        <pc:sldMkLst>
          <pc:docMk/>
          <pc:sldMk cId="3750705021" sldId="843"/>
        </pc:sldMkLst>
        <pc:spChg chg="mod">
          <ac:chgData name="Cristian Chilipirea" userId="34ab170da5908fc4" providerId="LiveId" clId="{23A93E5D-02BC-470F-8D0F-A23DB2CCB34B}" dt="2021-11-21T19:46:20.433" v="5336"/>
          <ac:spMkLst>
            <pc:docMk/>
            <pc:sldMk cId="3750705021" sldId="843"/>
            <ac:spMk id="4" creationId="{DAC9FFE8-67F0-477D-BABB-75F0A6FDA742}"/>
          </ac:spMkLst>
        </pc:spChg>
      </pc:sldChg>
      <pc:sldChg chg="new">
        <pc:chgData name="Cristian Chilipirea" userId="34ab170da5908fc4" providerId="LiveId" clId="{23A93E5D-02BC-470F-8D0F-A23DB2CCB34B}" dt="2021-11-21T23:13:41.834" v="5355" actId="680"/>
        <pc:sldMkLst>
          <pc:docMk/>
          <pc:sldMk cId="2980973071" sldId="844"/>
        </pc:sldMkLst>
      </pc:sldChg>
      <pc:sldChg chg="modSp new mod">
        <pc:chgData name="Cristian Chilipirea" userId="34ab170da5908fc4" providerId="LiveId" clId="{23A93E5D-02BC-470F-8D0F-A23DB2CCB34B}" dt="2021-11-21T23:13:58.709" v="5375" actId="20577"/>
        <pc:sldMkLst>
          <pc:docMk/>
          <pc:sldMk cId="1499052769" sldId="845"/>
        </pc:sldMkLst>
        <pc:spChg chg="mod">
          <ac:chgData name="Cristian Chilipirea" userId="34ab170da5908fc4" providerId="LiveId" clId="{23A93E5D-02BC-470F-8D0F-A23DB2CCB34B}" dt="2021-11-21T23:13:58.709" v="5375" actId="20577"/>
          <ac:spMkLst>
            <pc:docMk/>
            <pc:sldMk cId="1499052769" sldId="845"/>
            <ac:spMk id="3" creationId="{306935CF-D2E9-4069-A0D2-70C038A23D99}"/>
          </ac:spMkLst>
        </pc:spChg>
      </pc:sldChg>
      <pc:sldChg chg="modSp new mod">
        <pc:chgData name="Cristian Chilipirea" userId="34ab170da5908fc4" providerId="LiveId" clId="{23A93E5D-02BC-470F-8D0F-A23DB2CCB34B}" dt="2021-11-21T23:20:58.247" v="5601" actId="20577"/>
        <pc:sldMkLst>
          <pc:docMk/>
          <pc:sldMk cId="4117693096" sldId="846"/>
        </pc:sldMkLst>
        <pc:spChg chg="mod">
          <ac:chgData name="Cristian Chilipirea" userId="34ab170da5908fc4" providerId="LiveId" clId="{23A93E5D-02BC-470F-8D0F-A23DB2CCB34B}" dt="2021-11-21T23:19:09.069" v="5380" actId="27636"/>
          <ac:spMkLst>
            <pc:docMk/>
            <pc:sldMk cId="4117693096" sldId="846"/>
            <ac:spMk id="3" creationId="{EEC63D6E-7A31-4F9B-86FC-85C0757AD57D}"/>
          </ac:spMkLst>
        </pc:spChg>
        <pc:spChg chg="mod">
          <ac:chgData name="Cristian Chilipirea" userId="34ab170da5908fc4" providerId="LiveId" clId="{23A93E5D-02BC-470F-8D0F-A23DB2CCB34B}" dt="2021-11-21T23:20:58.247" v="5601" actId="20577"/>
          <ac:spMkLst>
            <pc:docMk/>
            <pc:sldMk cId="4117693096" sldId="846"/>
            <ac:spMk id="4" creationId="{EC532A01-3A37-4722-8946-416AA3DFFC29}"/>
          </ac:spMkLst>
        </pc:spChg>
      </pc:sldChg>
      <pc:sldChg chg="modSp new mod">
        <pc:chgData name="Cristian Chilipirea" userId="34ab170da5908fc4" providerId="LiveId" clId="{23A93E5D-02BC-470F-8D0F-A23DB2CCB34B}" dt="2021-11-21T23:24:35.310" v="5870" actId="20577"/>
        <pc:sldMkLst>
          <pc:docMk/>
          <pc:sldMk cId="552006900" sldId="847"/>
        </pc:sldMkLst>
        <pc:spChg chg="mod">
          <ac:chgData name="Cristian Chilipirea" userId="34ab170da5908fc4" providerId="LiveId" clId="{23A93E5D-02BC-470F-8D0F-A23DB2CCB34B}" dt="2021-11-21T23:22:00.850" v="5620" actId="20577"/>
          <ac:spMkLst>
            <pc:docMk/>
            <pc:sldMk cId="552006900" sldId="847"/>
            <ac:spMk id="3" creationId="{7CA983F6-D280-400C-A6AC-7F07D334DDB4}"/>
          </ac:spMkLst>
        </pc:spChg>
        <pc:spChg chg="mod">
          <ac:chgData name="Cristian Chilipirea" userId="34ab170da5908fc4" providerId="LiveId" clId="{23A93E5D-02BC-470F-8D0F-A23DB2CCB34B}" dt="2021-11-21T23:24:35.310" v="5870" actId="20577"/>
          <ac:spMkLst>
            <pc:docMk/>
            <pc:sldMk cId="552006900" sldId="847"/>
            <ac:spMk id="4" creationId="{B43E455A-C1D1-4CF1-9CB6-27D66CE0911D}"/>
          </ac:spMkLst>
        </pc:spChg>
      </pc:sldChg>
      <pc:sldChg chg="modSp new mod">
        <pc:chgData name="Cristian Chilipirea" userId="34ab170da5908fc4" providerId="LiveId" clId="{23A93E5D-02BC-470F-8D0F-A23DB2CCB34B}" dt="2021-11-21T23:30:00.455" v="6164" actId="20577"/>
        <pc:sldMkLst>
          <pc:docMk/>
          <pc:sldMk cId="3228139549" sldId="848"/>
        </pc:sldMkLst>
        <pc:spChg chg="mod">
          <ac:chgData name="Cristian Chilipirea" userId="34ab170da5908fc4" providerId="LiveId" clId="{23A93E5D-02BC-470F-8D0F-A23DB2CCB34B}" dt="2021-11-21T23:27:04.774" v="5886" actId="20577"/>
          <ac:spMkLst>
            <pc:docMk/>
            <pc:sldMk cId="3228139549" sldId="848"/>
            <ac:spMk id="3" creationId="{9595A322-1795-42B0-8567-A1399C8E5804}"/>
          </ac:spMkLst>
        </pc:spChg>
        <pc:spChg chg="mod">
          <ac:chgData name="Cristian Chilipirea" userId="34ab170da5908fc4" providerId="LiveId" clId="{23A93E5D-02BC-470F-8D0F-A23DB2CCB34B}" dt="2021-11-21T23:30:00.455" v="6164" actId="20577"/>
          <ac:spMkLst>
            <pc:docMk/>
            <pc:sldMk cId="3228139549" sldId="848"/>
            <ac:spMk id="4" creationId="{DA87CD8E-E88D-4DAC-843A-B3A1AA406318}"/>
          </ac:spMkLst>
        </pc:spChg>
      </pc:sldChg>
      <pc:sldChg chg="modSp new mod">
        <pc:chgData name="Cristian Chilipirea" userId="34ab170da5908fc4" providerId="LiveId" clId="{23A93E5D-02BC-470F-8D0F-A23DB2CCB34B}" dt="2021-11-21T23:35:03.125" v="6241"/>
        <pc:sldMkLst>
          <pc:docMk/>
          <pc:sldMk cId="3624543545" sldId="849"/>
        </pc:sldMkLst>
        <pc:spChg chg="mod">
          <ac:chgData name="Cristian Chilipirea" userId="34ab170da5908fc4" providerId="LiveId" clId="{23A93E5D-02BC-470F-8D0F-A23DB2CCB34B}" dt="2021-11-21T23:33:49.946" v="6166"/>
          <ac:spMkLst>
            <pc:docMk/>
            <pc:sldMk cId="3624543545" sldId="849"/>
            <ac:spMk id="3" creationId="{EC13EB15-9283-439A-8A8E-B8D127B491DF}"/>
          </ac:spMkLst>
        </pc:spChg>
        <pc:spChg chg="mod">
          <ac:chgData name="Cristian Chilipirea" userId="34ab170da5908fc4" providerId="LiveId" clId="{23A93E5D-02BC-470F-8D0F-A23DB2CCB34B}" dt="2021-11-21T23:35:03.125" v="6241"/>
          <ac:spMkLst>
            <pc:docMk/>
            <pc:sldMk cId="3624543545" sldId="849"/>
            <ac:spMk id="4" creationId="{FE0116D9-C0C4-4893-8A4D-420873BDDAAD}"/>
          </ac:spMkLst>
        </pc:spChg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06-Dec-21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ro-RO" sz="3200" dirty="0" err="1">
                <a:ea typeface="ＭＳ Ｐゴシック" panose="020B0600070205080204" pitchFamily="34" charset="-128"/>
              </a:rPr>
              <a:t>Demo</a:t>
            </a:r>
            <a:r>
              <a:rPr lang="ro-RO" sz="3200" dirty="0">
                <a:ea typeface="ＭＳ Ｐゴシック" panose="020B0600070205080204" pitchFamily="34" charset="-128"/>
              </a:rPr>
              <a:t> </a:t>
            </a:r>
            <a:r>
              <a:rPr lang="ro-RO" sz="3200" dirty="0" err="1">
                <a:ea typeface="ＭＳ Ｐゴシック" panose="020B0600070205080204" pitchFamily="34" charset="-128"/>
              </a:rPr>
              <a:t>OpenMP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8526</TotalTime>
  <Words>26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Courier New</vt:lpstr>
      <vt:lpstr>Wingdings</vt:lpstr>
      <vt:lpstr>Office Theme</vt:lpstr>
      <vt:lpstr>Arhitecturi Paralele Demo OpenMP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2021-12-05T22:25:43Z</dcterms:modified>
</cp:coreProperties>
</file>